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lvl1pPr>
    <a:lvl2pPr marL="0" marR="0" indent="4572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lvl2pPr>
    <a:lvl3pPr marL="0" marR="0" indent="9144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lvl3pPr>
    <a:lvl4pPr marL="0" marR="0" indent="13716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lvl4pPr>
    <a:lvl5pPr marL="0" marR="0" indent="18288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lvl5pPr>
    <a:lvl6pPr marL="0" marR="0" indent="22860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lvl6pPr>
    <a:lvl7pPr marL="0" marR="0" indent="27432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lvl7pPr>
    <a:lvl8pPr marL="0" marR="0" indent="32004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lvl8pPr>
    <a:lvl9pPr marL="0" marR="0" indent="36576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b="def" i="def"/>
      <a:tcStyle>
        <a:tcBdr/>
        <a:fill>
          <a:solidFill>
            <a:srgbClr val="FFF171"/>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chemeClr val="accent5"/>
          </a:solidFill>
        </a:fill>
      </a:tcStyle>
    </a:band2H>
    <a:firstCol>
      <a:tcTxStyle b="on" i="off">
        <a:font>
          <a:latin typeface="Avenir Next Demi Bold"/>
          <a:ea typeface="Avenir Next Demi Bold"/>
          <a:cs typeface="Avenir Next Demi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EDEEEE"/>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Auteur et date"/>
          <p:cNvSpPr txBox="1"/>
          <p:nvPr>
            <p:ph type="body" sz="quarter" idx="21" hasCustomPrompt="1"/>
          </p:nvPr>
        </p:nvSpPr>
        <p:spPr>
          <a:xfrm>
            <a:off x="1206500" y="12268950"/>
            <a:ext cx="21971000" cy="660401"/>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pPr/>
            <a:r>
              <a:t>Auteur et date</a:t>
            </a:r>
          </a:p>
        </p:txBody>
      </p:sp>
      <p:sp>
        <p:nvSpPr>
          <p:cNvPr id="12" name="Texte niveau 1…"/>
          <p:cNvSpPr txBox="1"/>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Sous-titre de la présentation</a:t>
            </a:r>
          </a:p>
          <a:p>
            <a:pPr lvl="1"/>
            <a:r>
              <a:t/>
            </a:r>
          </a:p>
          <a:p>
            <a:pPr lvl="2"/>
            <a:r>
              <a:t/>
            </a:r>
          </a:p>
          <a:p>
            <a:pPr lvl="3"/>
            <a:r>
              <a:t/>
            </a:r>
          </a:p>
          <a:p>
            <a:pPr lvl="4"/>
            <a:r>
              <a:t/>
            </a:r>
          </a:p>
        </p:txBody>
      </p:sp>
      <p:sp>
        <p:nvSpPr>
          <p:cNvPr id="13" name="Titre de la présentation"/>
          <p:cNvSpPr txBox="1"/>
          <p:nvPr>
            <p:ph type="title" hasCustomPrompt="1"/>
          </p:nvPr>
        </p:nvSpPr>
        <p:spPr>
          <a:xfrm>
            <a:off x="1206500" y="2616200"/>
            <a:ext cx="21971004" cy="4648200"/>
          </a:xfrm>
          <a:prstGeom prst="rect">
            <a:avLst/>
          </a:prstGeom>
        </p:spPr>
        <p:txBody>
          <a:bodyPr anchor="b"/>
          <a:lstStyle>
            <a:lvl1pPr defTabSz="355600">
              <a:defRPr spc="-119" sz="12000"/>
            </a:lvl1pPr>
          </a:lstStyle>
          <a:p>
            <a:pPr/>
            <a:r>
              <a:t>Titre de la présentation</a:t>
            </a:r>
          </a:p>
        </p:txBody>
      </p:sp>
      <p:sp>
        <p:nvSpPr>
          <p:cNvPr id="14" name="Numéro de diapositive"/>
          <p:cNvSpPr txBox="1"/>
          <p:nvPr>
            <p:ph type="sldNum" sz="quarter" idx="2"/>
          </p:nvPr>
        </p:nvSpPr>
        <p:spPr>
          <a:xfrm>
            <a:off x="23538179" y="12445480"/>
            <a:ext cx="408941" cy="4445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ement">
    <p:spTree>
      <p:nvGrpSpPr>
        <p:cNvPr id="1" name=""/>
        <p:cNvGrpSpPr/>
        <p:nvPr/>
      </p:nvGrpSpPr>
      <p:grpSpPr>
        <a:xfrm>
          <a:off x="0" y="0"/>
          <a:ext cx="0" cy="0"/>
          <a:chOff x="0" y="0"/>
          <a:chExt cx="0" cy="0"/>
        </a:xfrm>
      </p:grpSpPr>
      <p:sp>
        <p:nvSpPr>
          <p:cNvPr id="99" name="Sous-titre de diapositiv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Sous-titre de diapositive</a:t>
            </a:r>
          </a:p>
        </p:txBody>
      </p:sp>
      <p:sp>
        <p:nvSpPr>
          <p:cNvPr id="100" name="Titre de diapositive"/>
          <p:cNvSpPr txBox="1"/>
          <p:nvPr>
            <p:ph type="title" hasCustomPrompt="1"/>
          </p:nvPr>
        </p:nvSpPr>
        <p:spPr>
          <a:prstGeom prst="rect">
            <a:avLst/>
          </a:prstGeom>
        </p:spPr>
        <p:txBody>
          <a:bodyPr/>
          <a:lstStyle/>
          <a:p>
            <a:pPr/>
            <a:r>
              <a:t>Titre de diapositive</a:t>
            </a:r>
          </a:p>
        </p:txBody>
      </p:sp>
      <p:sp>
        <p:nvSpPr>
          <p:cNvPr id="10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rdre du jour">
    <p:spTree>
      <p:nvGrpSpPr>
        <p:cNvPr id="1" name=""/>
        <p:cNvGrpSpPr/>
        <p:nvPr/>
      </p:nvGrpSpPr>
      <p:grpSpPr>
        <a:xfrm>
          <a:off x="0" y="0"/>
          <a:ext cx="0" cy="0"/>
          <a:chOff x="0" y="0"/>
          <a:chExt cx="0" cy="0"/>
        </a:xfrm>
      </p:grpSpPr>
      <p:sp>
        <p:nvSpPr>
          <p:cNvPr id="108" name="Sous-titre de l’ordre du jour"/>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Sous-titre de l’ordre du jour</a:t>
            </a:r>
          </a:p>
        </p:txBody>
      </p:sp>
      <p:sp>
        <p:nvSpPr>
          <p:cNvPr id="109" name="Texte niveau 1…"/>
          <p:cNvSpPr txBox="1"/>
          <p:nvPr>
            <p:ph type="body" idx="1" hasCustomPrompt="1"/>
          </p:nvPr>
        </p:nvSpPr>
        <p:spPr>
          <a:prstGeom prst="rect">
            <a:avLst/>
          </a:prstGeom>
        </p:spPr>
        <p:txBody>
          <a:bodyPr/>
          <a:lstStyle>
            <a:lvl1pPr marL="0" indent="0">
              <a:spcBef>
                <a:spcPts val="6000"/>
              </a:spcBef>
              <a:buSzTx/>
              <a:buNone/>
              <a:defRPr sz="5000"/>
            </a:lvl1pPr>
            <a:lvl2pPr marL="0" indent="457200">
              <a:spcBef>
                <a:spcPts val="6000"/>
              </a:spcBef>
              <a:buSzTx/>
              <a:buNone/>
              <a:defRPr sz="5000"/>
            </a:lvl2pPr>
            <a:lvl3pPr marL="0" indent="914400">
              <a:spcBef>
                <a:spcPts val="6000"/>
              </a:spcBef>
              <a:buSzTx/>
              <a:buNone/>
              <a:defRPr sz="5000"/>
            </a:lvl3pPr>
            <a:lvl4pPr marL="0" indent="1371600">
              <a:spcBef>
                <a:spcPts val="6000"/>
              </a:spcBef>
              <a:buSzTx/>
              <a:buNone/>
              <a:defRPr sz="5000"/>
            </a:lvl4pPr>
            <a:lvl5pPr marL="0" indent="1828800">
              <a:spcBef>
                <a:spcPts val="6000"/>
              </a:spcBef>
              <a:buSzTx/>
              <a:buNone/>
              <a:defRPr sz="5000"/>
            </a:lvl5pPr>
          </a:lstStyle>
          <a:p>
            <a:pPr/>
            <a:r>
              <a:t>Rubriques de l’ordre du jour</a:t>
            </a:r>
          </a:p>
          <a:p>
            <a:pPr lvl="1"/>
            <a:r>
              <a:t/>
            </a:r>
          </a:p>
          <a:p>
            <a:pPr lvl="2"/>
            <a:r>
              <a:t/>
            </a:r>
          </a:p>
          <a:p>
            <a:pPr lvl="3"/>
            <a:r>
              <a:t/>
            </a:r>
          </a:p>
          <a:p>
            <a:pPr lvl="4"/>
            <a:r>
              <a:t/>
            </a:r>
          </a:p>
        </p:txBody>
      </p:sp>
      <p:sp>
        <p:nvSpPr>
          <p:cNvPr id="110" name="Titre de l’ordre du jour"/>
          <p:cNvSpPr txBox="1"/>
          <p:nvPr>
            <p:ph type="title" hasCustomPrompt="1"/>
          </p:nvPr>
        </p:nvSpPr>
        <p:spPr>
          <a:prstGeom prst="rect">
            <a:avLst/>
          </a:prstGeom>
        </p:spPr>
        <p:txBody>
          <a:bodyPr/>
          <a:lstStyle/>
          <a:p>
            <a:pPr/>
            <a:r>
              <a:t>Titre de l’ordre du jour</a:t>
            </a:r>
          </a:p>
        </p:txBody>
      </p:sp>
      <p:sp>
        <p:nvSpPr>
          <p:cNvPr id="11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éclara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8" name="Texte niveau 1…"/>
          <p:cNvSpPr txBox="1"/>
          <p:nvPr>
            <p:ph type="body" sz="half" idx="1" hasCustomPrompt="1"/>
          </p:nvPr>
        </p:nvSpPr>
        <p:spPr>
          <a:xfrm>
            <a:off x="1206500" y="4191000"/>
            <a:ext cx="21971000" cy="4089400"/>
          </a:xfrm>
          <a:prstGeom prst="rect">
            <a:avLst/>
          </a:prstGeom>
        </p:spPr>
        <p:txBody>
          <a:bodyPr anchor="ctr"/>
          <a:lstStyle>
            <a:lvl1pPr marL="0" indent="0" algn="ctr" defTabSz="2438400">
              <a:lnSpc>
                <a:spcPct val="90000"/>
              </a:lnSpc>
              <a:spcBef>
                <a:spcPts val="0"/>
              </a:spcBef>
              <a:buSzTx/>
              <a:buNone/>
              <a:defRPr spc="-119" sz="12000">
                <a:latin typeface="+mn-lt"/>
                <a:ea typeface="+mn-ea"/>
                <a:cs typeface="+mn-cs"/>
                <a:sym typeface="Produkt Extralight"/>
              </a:defRPr>
            </a:lvl1pPr>
            <a:lvl2pPr marL="0" indent="457200" algn="ctr" defTabSz="2438400">
              <a:lnSpc>
                <a:spcPct val="90000"/>
              </a:lnSpc>
              <a:spcBef>
                <a:spcPts val="0"/>
              </a:spcBef>
              <a:buSzTx/>
              <a:buNone/>
              <a:defRPr spc="-119" sz="12000">
                <a:latin typeface="+mn-lt"/>
                <a:ea typeface="+mn-ea"/>
                <a:cs typeface="+mn-cs"/>
                <a:sym typeface="Produkt Extralight"/>
              </a:defRPr>
            </a:lvl2pPr>
            <a:lvl3pPr marL="0" indent="914400" algn="ctr" defTabSz="2438400">
              <a:lnSpc>
                <a:spcPct val="90000"/>
              </a:lnSpc>
              <a:spcBef>
                <a:spcPts val="0"/>
              </a:spcBef>
              <a:buSzTx/>
              <a:buNone/>
              <a:defRPr spc="-119" sz="12000">
                <a:latin typeface="+mn-lt"/>
                <a:ea typeface="+mn-ea"/>
                <a:cs typeface="+mn-cs"/>
                <a:sym typeface="Produkt Extralight"/>
              </a:defRPr>
            </a:lvl3pPr>
            <a:lvl4pPr marL="0" indent="1371600" algn="ctr" defTabSz="2438400">
              <a:lnSpc>
                <a:spcPct val="90000"/>
              </a:lnSpc>
              <a:spcBef>
                <a:spcPts val="0"/>
              </a:spcBef>
              <a:buSzTx/>
              <a:buNone/>
              <a:defRPr spc="-119" sz="12000">
                <a:latin typeface="+mn-lt"/>
                <a:ea typeface="+mn-ea"/>
                <a:cs typeface="+mn-cs"/>
                <a:sym typeface="Produkt Extralight"/>
              </a:defRPr>
            </a:lvl4pPr>
            <a:lvl5pPr marL="0" indent="1828800" algn="ctr" defTabSz="2438400">
              <a:lnSpc>
                <a:spcPct val="90000"/>
              </a:lnSpc>
              <a:spcBef>
                <a:spcPts val="0"/>
              </a:spcBef>
              <a:buSzTx/>
              <a:buNone/>
              <a:defRPr spc="-119" sz="12000">
                <a:latin typeface="+mn-lt"/>
                <a:ea typeface="+mn-ea"/>
                <a:cs typeface="+mn-cs"/>
                <a:sym typeface="Produkt Extralight"/>
              </a:defRPr>
            </a:lvl5pPr>
          </a:lstStyle>
          <a:p>
            <a:pPr/>
            <a:r>
              <a:t>Déclaration</a:t>
            </a:r>
          </a:p>
          <a:p>
            <a:pPr lvl="1"/>
            <a:r>
              <a:t/>
            </a:r>
          </a:p>
          <a:p>
            <a:pPr lvl="2"/>
            <a:r>
              <a:t/>
            </a:r>
          </a:p>
          <a:p>
            <a:pPr lvl="3"/>
            <a:r>
              <a:t/>
            </a:r>
          </a:p>
          <a:p>
            <a:pPr lvl="4"/>
            <a:r>
              <a:t/>
            </a:r>
          </a:p>
        </p:txBody>
      </p:sp>
      <p:sp>
        <p:nvSpPr>
          <p:cNvPr id="11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ait importa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Texte niveau 1…"/>
          <p:cNvSpPr txBox="1"/>
          <p:nvPr>
            <p:ph type="body" idx="1" hasCustomPrompt="1"/>
          </p:nvPr>
        </p:nvSpPr>
        <p:spPr>
          <a:xfrm>
            <a:off x="1206500" y="1206500"/>
            <a:ext cx="21971000" cy="7353300"/>
          </a:xfrm>
          <a:prstGeom prst="rect">
            <a:avLst/>
          </a:prstGeom>
        </p:spPr>
        <p:txBody>
          <a:bodyPr anchor="b"/>
          <a:lstStyle>
            <a:lvl1pPr marL="0" indent="0" algn="ctr" defTabSz="2438400">
              <a:lnSpc>
                <a:spcPct val="90000"/>
              </a:lnSpc>
              <a:spcBef>
                <a:spcPts val="0"/>
              </a:spcBef>
              <a:buSzTx/>
              <a:buNone/>
              <a:defRPr spc="-1750" sz="35000">
                <a:latin typeface="+mn-lt"/>
                <a:ea typeface="+mn-ea"/>
                <a:cs typeface="+mn-cs"/>
                <a:sym typeface="Produkt Extralight"/>
              </a:defRPr>
            </a:lvl1pPr>
            <a:lvl2pPr marL="0" indent="457200" algn="ctr" defTabSz="2438400">
              <a:lnSpc>
                <a:spcPct val="90000"/>
              </a:lnSpc>
              <a:spcBef>
                <a:spcPts val="0"/>
              </a:spcBef>
              <a:buSzTx/>
              <a:buNone/>
              <a:defRPr spc="-1750" sz="35000">
                <a:latin typeface="+mn-lt"/>
                <a:ea typeface="+mn-ea"/>
                <a:cs typeface="+mn-cs"/>
                <a:sym typeface="Produkt Extralight"/>
              </a:defRPr>
            </a:lvl2pPr>
            <a:lvl3pPr marL="0" indent="914400" algn="ctr" defTabSz="2438400">
              <a:lnSpc>
                <a:spcPct val="90000"/>
              </a:lnSpc>
              <a:spcBef>
                <a:spcPts val="0"/>
              </a:spcBef>
              <a:buSzTx/>
              <a:buNone/>
              <a:defRPr spc="-1750" sz="35000">
                <a:latin typeface="+mn-lt"/>
                <a:ea typeface="+mn-ea"/>
                <a:cs typeface="+mn-cs"/>
                <a:sym typeface="Produkt Extralight"/>
              </a:defRPr>
            </a:lvl3pPr>
            <a:lvl4pPr marL="0" indent="1371600" algn="ctr" defTabSz="2438400">
              <a:lnSpc>
                <a:spcPct val="90000"/>
              </a:lnSpc>
              <a:spcBef>
                <a:spcPts val="0"/>
              </a:spcBef>
              <a:buSzTx/>
              <a:buNone/>
              <a:defRPr spc="-1750" sz="35000">
                <a:latin typeface="+mn-lt"/>
                <a:ea typeface="+mn-ea"/>
                <a:cs typeface="+mn-cs"/>
                <a:sym typeface="Produkt Extralight"/>
              </a:defRPr>
            </a:lvl4pPr>
            <a:lvl5pPr marL="0" indent="1828800" algn="ctr" defTabSz="2438400">
              <a:lnSpc>
                <a:spcPct val="90000"/>
              </a:lnSpc>
              <a:spcBef>
                <a:spcPts val="0"/>
              </a:spcBef>
              <a:buSzTx/>
              <a:buNone/>
              <a:defRPr spc="-1750" sz="35000">
                <a:latin typeface="+mn-lt"/>
                <a:ea typeface="+mn-ea"/>
                <a:cs typeface="+mn-cs"/>
                <a:sym typeface="Produkt Extralight"/>
              </a:defRPr>
            </a:lvl5pPr>
          </a:lstStyle>
          <a:p>
            <a:pPr/>
            <a:r>
              <a:t>100 %</a:t>
            </a:r>
          </a:p>
          <a:p>
            <a:pPr lvl="1"/>
            <a:r>
              <a:t/>
            </a:r>
          </a:p>
          <a:p>
            <a:pPr lvl="2"/>
            <a:r>
              <a:t/>
            </a:r>
          </a:p>
          <a:p>
            <a:pPr lvl="3"/>
            <a:r>
              <a:t/>
            </a:r>
          </a:p>
          <a:p>
            <a:pPr lvl="4"/>
            <a:r>
              <a:t/>
            </a:r>
          </a:p>
        </p:txBody>
      </p:sp>
      <p:sp>
        <p:nvSpPr>
          <p:cNvPr id="127" name="Données clés"/>
          <p:cNvSpPr txBox="1"/>
          <p:nvPr>
            <p:ph type="body" sz="quarter" idx="21" hasCustomPrompt="1"/>
          </p:nvPr>
        </p:nvSpPr>
        <p:spPr>
          <a:xfrm>
            <a:off x="1206500" y="8128000"/>
            <a:ext cx="21971000" cy="1079500"/>
          </a:xfrm>
          <a:prstGeom prst="rect">
            <a:avLst/>
          </a:prstGeom>
        </p:spPr>
        <p:txBody>
          <a:bodyPr lIns="45719" tIns="45719" rIns="45719" bIns="45719"/>
          <a:lstStyle>
            <a:lvl1pPr marL="0" indent="0" algn="ctr" defTabSz="825500">
              <a:lnSpc>
                <a:spcPct val="90000"/>
              </a:lnSpc>
              <a:spcBef>
                <a:spcPts val="0"/>
              </a:spcBef>
              <a:buSzTx/>
              <a:buNone/>
              <a:defRPr spc="-55" sz="5500">
                <a:latin typeface="+mn-lt"/>
                <a:ea typeface="+mn-ea"/>
                <a:cs typeface="+mn-cs"/>
                <a:sym typeface="Produkt Extralight"/>
              </a:defRPr>
            </a:lvl1pPr>
          </a:lstStyle>
          <a:p>
            <a:pPr/>
            <a:r>
              <a:t>Données clés</a:t>
            </a:r>
          </a:p>
        </p:txBody>
      </p:sp>
      <p:sp>
        <p:nvSpPr>
          <p:cNvPr id="12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5461000" y="9563100"/>
            <a:ext cx="13728700" cy="698500"/>
          </a:xfrm>
          <a:prstGeom prst="rect">
            <a:avLst/>
          </a:prstGeom>
        </p:spPr>
        <p:txBody>
          <a:bodyPr lIns="45719" tIns="45719" rIns="45719" bIns="45719"/>
          <a:lstStyle>
            <a:lvl1pPr marL="0" indent="0" defTabSz="825500">
              <a:spcBef>
                <a:spcPts val="0"/>
              </a:spcBef>
              <a:buSzTx/>
              <a:buNone/>
              <a:defRPr sz="3600">
                <a:latin typeface="Produkt Light"/>
                <a:ea typeface="Produkt Light"/>
                <a:cs typeface="Produkt Light"/>
                <a:sym typeface="Produkt Light"/>
              </a:defRPr>
            </a:lvl1pPr>
          </a:lstStyle>
          <a:p>
            <a:pPr/>
            <a:r>
              <a:t>Attribution</a:t>
            </a:r>
          </a:p>
        </p:txBody>
      </p:sp>
      <p:sp>
        <p:nvSpPr>
          <p:cNvPr id="136" name="Texte niveau 1…"/>
          <p:cNvSpPr txBox="1"/>
          <p:nvPr>
            <p:ph type="body" sz="quarter" idx="1" hasCustomPrompt="1"/>
          </p:nvPr>
        </p:nvSpPr>
        <p:spPr>
          <a:xfrm>
            <a:off x="5194300" y="4165600"/>
            <a:ext cx="13995400" cy="4432300"/>
          </a:xfrm>
          <a:prstGeom prst="rect">
            <a:avLst/>
          </a:prstGeom>
        </p:spPr>
        <p:txBody>
          <a:bodyPr anchor="b"/>
          <a:lstStyle>
            <a:lvl1pPr marL="254000" indent="-254000" defTabSz="2438400">
              <a:lnSpc>
                <a:spcPct val="90000"/>
              </a:lnSpc>
              <a:spcBef>
                <a:spcPts val="0"/>
              </a:spcBef>
              <a:buSzTx/>
              <a:buNone/>
              <a:defRPr spc="-93" sz="9300">
                <a:latin typeface="+mn-lt"/>
                <a:ea typeface="+mn-ea"/>
                <a:cs typeface="+mn-cs"/>
                <a:sym typeface="Produkt Extralight"/>
              </a:defRPr>
            </a:lvl1pPr>
            <a:lvl2pPr marL="254000" indent="203200" defTabSz="2438400">
              <a:lnSpc>
                <a:spcPct val="90000"/>
              </a:lnSpc>
              <a:spcBef>
                <a:spcPts val="0"/>
              </a:spcBef>
              <a:buSzTx/>
              <a:buNone/>
              <a:defRPr spc="-93" sz="9300">
                <a:latin typeface="+mn-lt"/>
                <a:ea typeface="+mn-ea"/>
                <a:cs typeface="+mn-cs"/>
                <a:sym typeface="Produkt Extralight"/>
              </a:defRPr>
            </a:lvl2pPr>
            <a:lvl3pPr marL="254000" indent="660400" defTabSz="2438400">
              <a:lnSpc>
                <a:spcPct val="90000"/>
              </a:lnSpc>
              <a:spcBef>
                <a:spcPts val="0"/>
              </a:spcBef>
              <a:buSzTx/>
              <a:buNone/>
              <a:defRPr spc="-93" sz="9300">
                <a:latin typeface="+mn-lt"/>
                <a:ea typeface="+mn-ea"/>
                <a:cs typeface="+mn-cs"/>
                <a:sym typeface="Produkt Extralight"/>
              </a:defRPr>
            </a:lvl3pPr>
            <a:lvl4pPr marL="254000" indent="1117600" defTabSz="2438400">
              <a:lnSpc>
                <a:spcPct val="90000"/>
              </a:lnSpc>
              <a:spcBef>
                <a:spcPts val="0"/>
              </a:spcBef>
              <a:buSzTx/>
              <a:buNone/>
              <a:defRPr spc="-93" sz="9300">
                <a:latin typeface="+mn-lt"/>
                <a:ea typeface="+mn-ea"/>
                <a:cs typeface="+mn-cs"/>
                <a:sym typeface="Produkt Extralight"/>
              </a:defRPr>
            </a:lvl4pPr>
            <a:lvl5pPr marL="254000" indent="1574800" defTabSz="2438400">
              <a:lnSpc>
                <a:spcPct val="90000"/>
              </a:lnSpc>
              <a:spcBef>
                <a:spcPts val="0"/>
              </a:spcBef>
              <a:buSzTx/>
              <a:buNone/>
              <a:defRPr spc="-93" sz="9300">
                <a:latin typeface="+mn-lt"/>
                <a:ea typeface="+mn-ea"/>
                <a:cs typeface="+mn-cs"/>
                <a:sym typeface="Produkt Extralight"/>
              </a:defRPr>
            </a:lvl5pPr>
          </a:lstStyle>
          <a:p>
            <a:pPr/>
            <a:r>
              <a:t>« Citation notable »</a:t>
            </a:r>
          </a:p>
          <a:p>
            <a:pPr lvl="1"/>
            <a:r>
              <a:t/>
            </a:r>
          </a:p>
          <a:p>
            <a:pPr lvl="2"/>
            <a:r>
              <a:t/>
            </a:r>
          </a:p>
          <a:p>
            <a:pPr lvl="3"/>
            <a:r>
              <a:t/>
            </a:r>
          </a:p>
          <a:p>
            <a:pPr lvl="4"/>
            <a:r>
              <a:t/>
            </a:r>
          </a:p>
        </p:txBody>
      </p:sp>
      <p:sp>
        <p:nvSpPr>
          <p:cNvPr id="13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spTree>
      <p:nvGrpSpPr>
        <p:cNvPr id="1" name=""/>
        <p:cNvGrpSpPr/>
        <p:nvPr/>
      </p:nvGrpSpPr>
      <p:grpSpPr>
        <a:xfrm>
          <a:off x="0" y="0"/>
          <a:ext cx="0" cy="0"/>
          <a:chOff x="0" y="0"/>
          <a:chExt cx="0" cy="0"/>
        </a:xfrm>
      </p:grpSpPr>
      <p:sp>
        <p:nvSpPr>
          <p:cNvPr id="144" name="Couloir d’un bâtiment en pierre de plein air sous un ciel rose et violet"/>
          <p:cNvSpPr/>
          <p:nvPr>
            <p:ph type="pic" sz="quarter" idx="21"/>
          </p:nvPr>
        </p:nvSpPr>
        <p:spPr>
          <a:xfrm>
            <a:off x="1257300" y="3213100"/>
            <a:ext cx="7289800" cy="7289800"/>
          </a:xfrm>
          <a:prstGeom prst="rect">
            <a:avLst/>
          </a:prstGeom>
        </p:spPr>
        <p:txBody>
          <a:bodyPr lIns="91439" tIns="45719" rIns="91439" bIns="45719">
            <a:noAutofit/>
          </a:bodyPr>
          <a:lstStyle/>
          <a:p>
            <a:pPr/>
          </a:p>
        </p:txBody>
      </p:sp>
      <p:sp>
        <p:nvSpPr>
          <p:cNvPr id="145" name="Gros plan en noir et blanc d’un toit arrondi"/>
          <p:cNvSpPr/>
          <p:nvPr>
            <p:ph type="pic" sz="half" idx="22"/>
          </p:nvPr>
        </p:nvSpPr>
        <p:spPr>
          <a:xfrm>
            <a:off x="6577500" y="3632200"/>
            <a:ext cx="11228999" cy="6451600"/>
          </a:xfrm>
          <a:prstGeom prst="rect">
            <a:avLst/>
          </a:prstGeom>
        </p:spPr>
        <p:txBody>
          <a:bodyPr lIns="91439" tIns="45719" rIns="91439" bIns="45719">
            <a:noAutofit/>
          </a:bodyPr>
          <a:lstStyle/>
          <a:p>
            <a:pPr/>
          </a:p>
        </p:txBody>
      </p:sp>
      <p:sp>
        <p:nvSpPr>
          <p:cNvPr id="146" name="Vue en contre-plongée d’un escalier métallique en spirale"/>
          <p:cNvSpPr/>
          <p:nvPr>
            <p:ph type="pic" sz="quarter" idx="23"/>
          </p:nvPr>
        </p:nvSpPr>
        <p:spPr>
          <a:xfrm>
            <a:off x="14643100" y="3632200"/>
            <a:ext cx="9677400" cy="6451600"/>
          </a:xfrm>
          <a:prstGeom prst="rect">
            <a:avLst/>
          </a:prstGeom>
        </p:spPr>
        <p:txBody>
          <a:bodyPr lIns="91439" tIns="45719" rIns="91439" bIns="45719">
            <a:noAutofit/>
          </a:bodyPr>
          <a:lstStyle/>
          <a:p>
            <a:pPr/>
          </a:p>
        </p:txBody>
      </p:sp>
      <p:sp>
        <p:nvSpPr>
          <p:cNvPr id="14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54" name="Couloir blanc futuriste avec des ombres"/>
          <p:cNvSpPr/>
          <p:nvPr>
            <p:ph type="pic" idx="21"/>
          </p:nvPr>
        </p:nvSpPr>
        <p:spPr>
          <a:xfrm>
            <a:off x="-38100" y="-520700"/>
            <a:ext cx="24447500" cy="14763310"/>
          </a:xfrm>
          <a:prstGeom prst="rect">
            <a:avLst/>
          </a:prstGeom>
        </p:spPr>
        <p:txBody>
          <a:bodyPr lIns="91439" tIns="45719" rIns="91439" bIns="45719">
            <a:noAutofit/>
          </a:bodyPr>
          <a:lstStyle/>
          <a:p>
            <a:pPr/>
          </a:p>
        </p:txBody>
      </p:sp>
      <p:sp>
        <p:nvSpPr>
          <p:cNvPr id="15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hoto">
    <p:bg>
      <p:bgPr>
        <a:solidFill>
          <a:srgbClr val="FFFFFF"/>
        </a:solidFill>
      </p:bgPr>
    </p:bg>
    <p:spTree>
      <p:nvGrpSpPr>
        <p:cNvPr id="1" name=""/>
        <p:cNvGrpSpPr/>
        <p:nvPr/>
      </p:nvGrpSpPr>
      <p:grpSpPr>
        <a:xfrm>
          <a:off x="0" y="0"/>
          <a:ext cx="0" cy="0"/>
          <a:chOff x="0" y="0"/>
          <a:chExt cx="0" cy="0"/>
        </a:xfrm>
      </p:grpSpPr>
      <p:sp>
        <p:nvSpPr>
          <p:cNvPr id="21" name="Arches blanches arrondies sur un sol gris réfléchissant"/>
          <p:cNvSpPr/>
          <p:nvPr>
            <p:ph type="pic" idx="21"/>
          </p:nvPr>
        </p:nvSpPr>
        <p:spPr>
          <a:xfrm>
            <a:off x="-76200" y="-558800"/>
            <a:ext cx="24574500" cy="14839510"/>
          </a:xfrm>
          <a:prstGeom prst="rect">
            <a:avLst/>
          </a:prstGeom>
        </p:spPr>
        <p:txBody>
          <a:bodyPr lIns="91439" tIns="45719" rIns="91439" bIns="45719">
            <a:noAutofit/>
          </a:bodyPr>
          <a:lstStyle/>
          <a:p>
            <a:pPr/>
          </a:p>
        </p:txBody>
      </p:sp>
      <p:sp>
        <p:nvSpPr>
          <p:cNvPr id="22" name="Auteur et date"/>
          <p:cNvSpPr txBox="1"/>
          <p:nvPr>
            <p:ph type="body" sz="quarter" idx="22" hasCustomPrompt="1"/>
          </p:nvPr>
        </p:nvSpPr>
        <p:spPr>
          <a:xfrm>
            <a:off x="1206500" y="12268200"/>
            <a:ext cx="21971000" cy="660400"/>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pPr/>
            <a:r>
              <a:t>Auteur et date</a:t>
            </a:r>
          </a:p>
        </p:txBody>
      </p:sp>
      <p:sp>
        <p:nvSpPr>
          <p:cNvPr id="23" name="Texte niveau 1…"/>
          <p:cNvSpPr txBox="1"/>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Sous-titre de la présentation</a:t>
            </a:r>
          </a:p>
          <a:p>
            <a:pPr lvl="1"/>
            <a:r>
              <a:t/>
            </a:r>
          </a:p>
          <a:p>
            <a:pPr lvl="2"/>
            <a:r>
              <a:t/>
            </a:r>
          </a:p>
          <a:p>
            <a:pPr lvl="3"/>
            <a:r>
              <a:t/>
            </a:r>
          </a:p>
          <a:p>
            <a:pPr lvl="4"/>
            <a:r>
              <a:t/>
            </a:r>
          </a:p>
        </p:txBody>
      </p:sp>
      <p:sp>
        <p:nvSpPr>
          <p:cNvPr id="24" name="Titre de la présentation"/>
          <p:cNvSpPr txBox="1"/>
          <p:nvPr>
            <p:ph type="title" hasCustomPrompt="1"/>
          </p:nvPr>
        </p:nvSpPr>
        <p:spPr>
          <a:xfrm>
            <a:off x="1206500" y="2616200"/>
            <a:ext cx="21971004" cy="4648200"/>
          </a:xfrm>
          <a:prstGeom prst="rect">
            <a:avLst/>
          </a:prstGeom>
        </p:spPr>
        <p:txBody>
          <a:bodyPr anchor="b"/>
          <a:lstStyle>
            <a:lvl1pPr defTabSz="355600">
              <a:defRPr spc="-119" sz="12000"/>
            </a:lvl1pPr>
          </a:lstStyle>
          <a:p>
            <a:pPr/>
            <a:r>
              <a:t>Titre de la présentation</a:t>
            </a:r>
          </a:p>
        </p:txBody>
      </p:sp>
      <p:sp>
        <p:nvSpPr>
          <p:cNvPr id="2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utre titre et photo">
    <p:spTree>
      <p:nvGrpSpPr>
        <p:cNvPr id="1" name=""/>
        <p:cNvGrpSpPr/>
        <p:nvPr/>
      </p:nvGrpSpPr>
      <p:grpSpPr>
        <a:xfrm>
          <a:off x="0" y="0"/>
          <a:ext cx="0" cy="0"/>
          <a:chOff x="0" y="0"/>
          <a:chExt cx="0" cy="0"/>
        </a:xfrm>
      </p:grpSpPr>
      <p:sp>
        <p:nvSpPr>
          <p:cNvPr id="32" name="Vue en contre-plongée d’un grand bâtiment avec des fenêtres en verre laminé"/>
          <p:cNvSpPr/>
          <p:nvPr>
            <p:ph type="pic" idx="21"/>
          </p:nvPr>
        </p:nvSpPr>
        <p:spPr>
          <a:xfrm>
            <a:off x="8140700" y="-1"/>
            <a:ext cx="20574000" cy="13716001"/>
          </a:xfrm>
          <a:prstGeom prst="rect">
            <a:avLst/>
          </a:prstGeom>
        </p:spPr>
        <p:txBody>
          <a:bodyPr lIns="91439" tIns="45719" rIns="91439" bIns="45719">
            <a:noAutofit/>
          </a:bodyPr>
          <a:lstStyle/>
          <a:p>
            <a:pPr/>
          </a:p>
        </p:txBody>
      </p:sp>
      <p:sp>
        <p:nvSpPr>
          <p:cNvPr id="33" name="Titre de diapositive"/>
          <p:cNvSpPr txBox="1"/>
          <p:nvPr>
            <p:ph type="title" hasCustomPrompt="1"/>
          </p:nvPr>
        </p:nvSpPr>
        <p:spPr>
          <a:xfrm>
            <a:off x="1206500" y="1333500"/>
            <a:ext cx="9779000" cy="5882273"/>
          </a:xfrm>
          <a:prstGeom prst="rect">
            <a:avLst/>
          </a:prstGeom>
        </p:spPr>
        <p:txBody>
          <a:bodyPr anchor="b"/>
          <a:lstStyle/>
          <a:p>
            <a:pPr/>
            <a:r>
              <a:t>Titre de diapositive</a:t>
            </a:r>
          </a:p>
        </p:txBody>
      </p:sp>
      <p:sp>
        <p:nvSpPr>
          <p:cNvPr id="34" name="Texte niveau 1…"/>
          <p:cNvSpPr txBox="1"/>
          <p:nvPr>
            <p:ph type="body" sz="quarter" idx="1" hasCustomPrompt="1"/>
          </p:nvPr>
        </p:nvSpPr>
        <p:spPr>
          <a:xfrm>
            <a:off x="1206500" y="7150100"/>
            <a:ext cx="9779000" cy="5385424"/>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Sous-titre de diapositive</a:t>
            </a:r>
          </a:p>
          <a:p>
            <a:pPr lvl="1"/>
            <a:r>
              <a:t/>
            </a:r>
          </a:p>
          <a:p>
            <a:pPr lvl="2"/>
            <a:r>
              <a:t/>
            </a:r>
          </a:p>
          <a:p>
            <a:pPr lvl="3"/>
            <a:r>
              <a:t/>
            </a:r>
          </a:p>
          <a:p>
            <a:pPr lvl="4"/>
            <a:r>
              <a:t/>
            </a:r>
          </a:p>
        </p:txBody>
      </p:sp>
      <p:sp>
        <p:nvSpPr>
          <p:cNvPr id="3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42" name="Sous-titre de diapositiv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Sous-titre de diapositive</a:t>
            </a:r>
          </a:p>
        </p:txBody>
      </p:sp>
      <p:sp>
        <p:nvSpPr>
          <p:cNvPr id="43" name="Titre de diapositive"/>
          <p:cNvSpPr txBox="1"/>
          <p:nvPr>
            <p:ph type="title" hasCustomPrompt="1"/>
          </p:nvPr>
        </p:nvSpPr>
        <p:spPr>
          <a:prstGeom prst="rect">
            <a:avLst/>
          </a:prstGeom>
        </p:spPr>
        <p:txBody>
          <a:bodyPr/>
          <a:lstStyle/>
          <a:p>
            <a:pPr/>
            <a:r>
              <a:t>Titre de diapositive</a:t>
            </a:r>
          </a:p>
        </p:txBody>
      </p:sp>
      <p:sp>
        <p:nvSpPr>
          <p:cNvPr id="44" name="Texte niveau 1…"/>
          <p:cNvSpPr txBox="1"/>
          <p:nvPr>
            <p:ph type="body" idx="1" hasCustomPrompt="1"/>
          </p:nvPr>
        </p:nvSpPr>
        <p:spPr>
          <a:prstGeom prst="rect">
            <a:avLst/>
          </a:prstGeom>
        </p:spPr>
        <p:txBody>
          <a:bodyPr/>
          <a:lstStyle/>
          <a:p>
            <a:pPr/>
            <a:r>
              <a:t>Texte de puce de diapositive</a:t>
            </a:r>
          </a:p>
          <a:p>
            <a:pPr lvl="1"/>
            <a:r>
              <a:t/>
            </a:r>
          </a:p>
          <a:p>
            <a:pPr lvl="2"/>
            <a:r>
              <a:t/>
            </a:r>
          </a:p>
          <a:p>
            <a:pPr lvl="3"/>
            <a:r>
              <a:t/>
            </a:r>
          </a:p>
          <a:p>
            <a:pPr lvl="4"/>
            <a:r>
              <a:t/>
            </a:r>
          </a:p>
        </p:txBody>
      </p:sp>
      <p:sp>
        <p:nvSpPr>
          <p:cNvPr id="4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52" name="Texte niveau 1…"/>
          <p:cNvSpPr txBox="1"/>
          <p:nvPr>
            <p:ph type="body" idx="1" hasCustomPrompt="1"/>
          </p:nvPr>
        </p:nvSpPr>
        <p:spPr>
          <a:prstGeom prst="rect">
            <a:avLst/>
          </a:prstGeom>
        </p:spPr>
        <p:txBody>
          <a:bodyPr/>
          <a:lstStyle/>
          <a:p>
            <a:pPr/>
            <a:r>
              <a:t>Texte de puce de diapositive</a:t>
            </a:r>
          </a:p>
          <a:p>
            <a:pPr lvl="1"/>
            <a:r>
              <a:t/>
            </a:r>
          </a:p>
          <a:p>
            <a:pPr lvl="2"/>
            <a:r>
              <a:t/>
            </a:r>
          </a:p>
          <a:p>
            <a:pPr lvl="3"/>
            <a:r>
              <a:t/>
            </a:r>
          </a:p>
          <a:p>
            <a:pPr lvl="4"/>
            <a:r>
              <a:t/>
            </a:r>
          </a:p>
        </p:txBody>
      </p:sp>
      <p:sp>
        <p:nvSpPr>
          <p:cNvPr id="5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0" name="Vue partielle d’un plafond avec des panneaux de bois"/>
          <p:cNvSpPr/>
          <p:nvPr>
            <p:ph type="pic" idx="21"/>
          </p:nvPr>
        </p:nvSpPr>
        <p:spPr>
          <a:xfrm>
            <a:off x="9588500" y="-482600"/>
            <a:ext cx="21513800" cy="14300200"/>
          </a:xfrm>
          <a:prstGeom prst="rect">
            <a:avLst/>
          </a:prstGeom>
        </p:spPr>
        <p:txBody>
          <a:bodyPr lIns="91439" tIns="45719" rIns="91439" bIns="45719">
            <a:noAutofit/>
          </a:bodyPr>
          <a:lstStyle/>
          <a:p>
            <a:pPr/>
          </a:p>
        </p:txBody>
      </p:sp>
      <p:sp>
        <p:nvSpPr>
          <p:cNvPr id="61" name="Sous-titre de diapositive"/>
          <p:cNvSpPr txBox="1"/>
          <p:nvPr>
            <p:ph type="body" sz="quarter" idx="22"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Sous-titre de diapositive</a:t>
            </a:r>
          </a:p>
        </p:txBody>
      </p:sp>
      <p:sp>
        <p:nvSpPr>
          <p:cNvPr id="62" name="Titre de diapositive"/>
          <p:cNvSpPr txBox="1"/>
          <p:nvPr>
            <p:ph type="title" hasCustomPrompt="1"/>
          </p:nvPr>
        </p:nvSpPr>
        <p:spPr>
          <a:xfrm>
            <a:off x="1206500" y="635000"/>
            <a:ext cx="9779000" cy="1689100"/>
          </a:xfrm>
          <a:prstGeom prst="rect">
            <a:avLst/>
          </a:prstGeom>
        </p:spPr>
        <p:txBody>
          <a:bodyPr/>
          <a:lstStyle/>
          <a:p>
            <a:pPr/>
            <a:r>
              <a:t>Titre de diapositive</a:t>
            </a:r>
          </a:p>
        </p:txBody>
      </p:sp>
      <p:sp>
        <p:nvSpPr>
          <p:cNvPr id="63" name="Texte niveau 1…"/>
          <p:cNvSpPr txBox="1"/>
          <p:nvPr>
            <p:ph type="body" sz="half" idx="1" hasCustomPrompt="1"/>
          </p:nvPr>
        </p:nvSpPr>
        <p:spPr>
          <a:xfrm>
            <a:off x="1206500" y="4248504"/>
            <a:ext cx="9779000" cy="8256012"/>
          </a:xfrm>
          <a:prstGeom prst="rect">
            <a:avLst/>
          </a:prstGeom>
        </p:spPr>
        <p:txBody>
          <a:bodyPr/>
          <a:lstStyle/>
          <a:p>
            <a:pPr/>
            <a:r>
              <a:t>Texte de puce de diapositive</a:t>
            </a:r>
          </a:p>
          <a:p>
            <a:pPr lvl="1"/>
            <a:r>
              <a:t/>
            </a:r>
          </a:p>
          <a:p>
            <a:pPr lvl="2"/>
            <a:r>
              <a:t/>
            </a:r>
          </a:p>
          <a:p>
            <a:pPr lvl="3"/>
            <a:r>
              <a:t/>
            </a:r>
          </a:p>
          <a:p>
            <a:pPr lvl="4"/>
            <a:r>
              <a:t/>
            </a:r>
          </a:p>
        </p:txBody>
      </p:sp>
      <p:sp>
        <p:nvSpPr>
          <p:cNvPr id="6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vidéo direct, petit">
    <p:spTree>
      <p:nvGrpSpPr>
        <p:cNvPr id="1" name=""/>
        <p:cNvGrpSpPr/>
        <p:nvPr/>
      </p:nvGrpSpPr>
      <p:grpSpPr>
        <a:xfrm>
          <a:off x="0" y="0"/>
          <a:ext cx="0" cy="0"/>
          <a:chOff x="0" y="0"/>
          <a:chExt cx="0" cy="0"/>
        </a:xfrm>
      </p:grpSpPr>
      <p:sp>
        <p:nvSpPr>
          <p:cNvPr id="71" name="Sous-titre de diapositiv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Sous-titre de diapositive</a:t>
            </a:r>
          </a:p>
        </p:txBody>
      </p:sp>
      <p:sp>
        <p:nvSpPr>
          <p:cNvPr id="72" name="Titre de diapositive"/>
          <p:cNvSpPr txBox="1"/>
          <p:nvPr>
            <p:ph type="title" hasCustomPrompt="1"/>
          </p:nvPr>
        </p:nvSpPr>
        <p:spPr>
          <a:prstGeom prst="rect">
            <a:avLst/>
          </a:prstGeom>
        </p:spPr>
        <p:txBody>
          <a:bodyPr/>
          <a:lstStyle/>
          <a:p>
            <a:pPr/>
            <a:r>
              <a:t>Titre de diapositive</a:t>
            </a:r>
          </a:p>
        </p:txBody>
      </p:sp>
      <p:sp>
        <p:nvSpPr>
          <p:cNvPr id="73" name="Texte niveau 1…"/>
          <p:cNvSpPr txBox="1"/>
          <p:nvPr>
            <p:ph type="body" sz="half" idx="1" hasCustomPrompt="1"/>
          </p:nvPr>
        </p:nvSpPr>
        <p:spPr>
          <a:xfrm>
            <a:off x="1206500" y="4248504"/>
            <a:ext cx="9779000" cy="8256012"/>
          </a:xfrm>
          <a:prstGeom prst="rect">
            <a:avLst/>
          </a:prstGeom>
        </p:spPr>
        <p:txBody>
          <a:bodyPr/>
          <a:lstStyle/>
          <a:p>
            <a:pPr/>
            <a:r>
              <a:t>Texte de puce de diapositive</a:t>
            </a:r>
          </a:p>
          <a:p>
            <a:pPr lvl="1"/>
            <a:r>
              <a:t/>
            </a:r>
          </a:p>
          <a:p>
            <a:pPr lvl="2"/>
            <a:r>
              <a:t/>
            </a:r>
          </a:p>
          <a:p>
            <a:pPr lvl="3"/>
            <a:r>
              <a:t/>
            </a:r>
          </a:p>
          <a:p>
            <a:pPr lvl="4"/>
            <a:r>
              <a:t/>
            </a:r>
          </a:p>
        </p:txBody>
      </p:sp>
      <p:sp>
        <p:nvSpPr>
          <p:cNvPr id="7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vidéo direct, grand">
    <p:spTree>
      <p:nvGrpSpPr>
        <p:cNvPr id="1" name=""/>
        <p:cNvGrpSpPr/>
        <p:nvPr/>
      </p:nvGrpSpPr>
      <p:grpSpPr>
        <a:xfrm>
          <a:off x="0" y="0"/>
          <a:ext cx="0" cy="0"/>
          <a:chOff x="0" y="0"/>
          <a:chExt cx="0" cy="0"/>
        </a:xfrm>
      </p:grpSpPr>
      <p:sp>
        <p:nvSpPr>
          <p:cNvPr id="81" name="Sous-titre de diapositive"/>
          <p:cNvSpPr txBox="1"/>
          <p:nvPr>
            <p:ph type="body" sz="quarter" idx="21"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Sous-titre de diapositive</a:t>
            </a:r>
          </a:p>
        </p:txBody>
      </p:sp>
      <p:sp>
        <p:nvSpPr>
          <p:cNvPr id="82" name="Titre de diapositive"/>
          <p:cNvSpPr txBox="1"/>
          <p:nvPr>
            <p:ph type="title" hasCustomPrompt="1"/>
          </p:nvPr>
        </p:nvSpPr>
        <p:spPr>
          <a:xfrm>
            <a:off x="1206500" y="635000"/>
            <a:ext cx="9779000" cy="1689100"/>
          </a:xfrm>
          <a:prstGeom prst="rect">
            <a:avLst/>
          </a:prstGeom>
        </p:spPr>
        <p:txBody>
          <a:bodyPr/>
          <a:lstStyle/>
          <a:p>
            <a:pPr/>
            <a:r>
              <a:t>Titre de diapositive</a:t>
            </a:r>
          </a:p>
        </p:txBody>
      </p:sp>
      <p:sp>
        <p:nvSpPr>
          <p:cNvPr id="83" name="Texte niveau 1…"/>
          <p:cNvSpPr txBox="1"/>
          <p:nvPr>
            <p:ph type="body" sz="half" idx="1" hasCustomPrompt="1"/>
          </p:nvPr>
        </p:nvSpPr>
        <p:spPr>
          <a:xfrm>
            <a:off x="1206500" y="4248504"/>
            <a:ext cx="9779000" cy="8256012"/>
          </a:xfrm>
          <a:prstGeom prst="rect">
            <a:avLst/>
          </a:prstGeom>
        </p:spPr>
        <p:txBody>
          <a:bodyPr/>
          <a:lstStyle/>
          <a:p>
            <a:pPr/>
            <a:r>
              <a:t>Texte de puce de diapositive</a:t>
            </a:r>
          </a:p>
          <a:p>
            <a:pPr lvl="1"/>
            <a:r>
              <a:t/>
            </a:r>
          </a:p>
          <a:p>
            <a:pPr lvl="2"/>
            <a:r>
              <a:t/>
            </a:r>
          </a:p>
          <a:p>
            <a:pPr lvl="3"/>
            <a:r>
              <a:t/>
            </a:r>
          </a:p>
          <a:p>
            <a:pPr lvl="4"/>
            <a:r>
              <a:t/>
            </a:r>
          </a:p>
        </p:txBody>
      </p:sp>
      <p:sp>
        <p:nvSpPr>
          <p:cNvPr id="8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1" name="Titre de section"/>
          <p:cNvSpPr txBox="1"/>
          <p:nvPr>
            <p:ph type="title" hasCustomPrompt="1"/>
          </p:nvPr>
        </p:nvSpPr>
        <p:spPr>
          <a:xfrm>
            <a:off x="1206496" y="3911600"/>
            <a:ext cx="21971004" cy="4648200"/>
          </a:xfrm>
          <a:prstGeom prst="rect">
            <a:avLst/>
          </a:prstGeom>
        </p:spPr>
        <p:txBody>
          <a:bodyPr anchor="ctr"/>
          <a:lstStyle>
            <a:lvl1pPr>
              <a:defRPr spc="-119" sz="12000"/>
            </a:lvl1pPr>
          </a:lstStyle>
          <a:p>
            <a:pPr/>
            <a:r>
              <a:t>Titre de section</a:t>
            </a:r>
          </a:p>
        </p:txBody>
      </p:sp>
      <p:sp>
        <p:nvSpPr>
          <p:cNvPr id="9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re de diapositive"/>
          <p:cNvSpPr txBox="1"/>
          <p:nvPr>
            <p:ph type="title" hasCustomPrompt="1"/>
          </p:nvPr>
        </p:nvSpPr>
        <p:spPr>
          <a:xfrm>
            <a:off x="1206500" y="635000"/>
            <a:ext cx="21971000" cy="168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Titre de diapositive</a:t>
            </a:r>
          </a:p>
        </p:txBody>
      </p:sp>
      <p:sp>
        <p:nvSpPr>
          <p:cNvPr id="3" name="Texte niveau 1…"/>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Texte de puce de diapositive</a:t>
            </a:r>
          </a:p>
          <a:p>
            <a:pPr lvl="1"/>
            <a:r>
              <a:t/>
            </a:r>
          </a:p>
          <a:p>
            <a:pPr lvl="2"/>
            <a:r>
              <a:t/>
            </a:r>
          </a:p>
          <a:p>
            <a:pPr lvl="3"/>
            <a:r>
              <a:t/>
            </a:r>
          </a:p>
          <a:p>
            <a:pPr lvl="4"/>
            <a:r>
              <a:t/>
            </a:r>
          </a:p>
        </p:txBody>
      </p:sp>
      <p:sp>
        <p:nvSpPr>
          <p:cNvPr id="4" name="Numéro de diapositive"/>
          <p:cNvSpPr txBox="1"/>
          <p:nvPr>
            <p:ph type="sldNum" sz="quarter" idx="2"/>
          </p:nvPr>
        </p:nvSpPr>
        <p:spPr>
          <a:xfrm>
            <a:off x="23538179" y="12443459"/>
            <a:ext cx="408941" cy="444501"/>
          </a:xfrm>
          <a:prstGeom prst="rect">
            <a:avLst/>
          </a:prstGeom>
          <a:ln w="12700">
            <a:miter lim="400000"/>
          </a:ln>
        </p:spPr>
        <p:txBody>
          <a:bodyPr wrap="none" lIns="50800" tIns="50800" rIns="50800" bIns="50800" anchor="b">
            <a:spAutoFit/>
          </a:bodyPr>
          <a:lstStyle>
            <a:lvl1pPr algn="r" defTabSz="584200">
              <a:spcBef>
                <a:spcPts val="0"/>
              </a:spcBef>
              <a:defRPr sz="20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1pPr>
      <a:lvl2pPr marL="0" marR="0" indent="4572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9pPr>
    </p:titleStyle>
    <p:bodyStyle>
      <a:lvl1pPr marL="4572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Avenir Next Regular"/>
          <a:ea typeface="Avenir Next Regular"/>
          <a:cs typeface="Avenir Next Regular"/>
          <a:sym typeface="Avenir Next Regular"/>
        </a:defRPr>
      </a:lvl1pPr>
      <a:lvl2pPr marL="9144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Avenir Next Regular"/>
          <a:ea typeface="Avenir Next Regular"/>
          <a:cs typeface="Avenir Next Regular"/>
          <a:sym typeface="Avenir Next Regular"/>
        </a:defRPr>
      </a:lvl2pPr>
      <a:lvl3pPr marL="13716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Avenir Next Regular"/>
          <a:ea typeface="Avenir Next Regular"/>
          <a:cs typeface="Avenir Next Regular"/>
          <a:sym typeface="Avenir Next Regular"/>
        </a:defRPr>
      </a:lvl3pPr>
      <a:lvl4pPr marL="18288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Avenir Next Regular"/>
          <a:ea typeface="Avenir Next Regular"/>
          <a:cs typeface="Avenir Next Regular"/>
          <a:sym typeface="Avenir Next Regular"/>
        </a:defRPr>
      </a:lvl4pPr>
      <a:lvl5pPr marL="22860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Avenir Next Regular"/>
          <a:ea typeface="Avenir Next Regular"/>
          <a:cs typeface="Avenir Next Regular"/>
          <a:sym typeface="Avenir Next Regular"/>
        </a:defRPr>
      </a:lvl5pPr>
      <a:lvl6pPr marL="27432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Avenir Next Regular"/>
          <a:ea typeface="Avenir Next Regular"/>
          <a:cs typeface="Avenir Next Regular"/>
          <a:sym typeface="Avenir Next Regular"/>
        </a:defRPr>
      </a:lvl6pPr>
      <a:lvl7pPr marL="32004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Avenir Next Regular"/>
          <a:ea typeface="Avenir Next Regular"/>
          <a:cs typeface="Avenir Next Regular"/>
          <a:sym typeface="Avenir Next Regular"/>
        </a:defRPr>
      </a:lvl7pPr>
      <a:lvl8pPr marL="36576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Avenir Next Regular"/>
          <a:ea typeface="Avenir Next Regular"/>
          <a:cs typeface="Avenir Next Regular"/>
          <a:sym typeface="Avenir Next Regular"/>
        </a:defRPr>
      </a:lvl8pPr>
      <a:lvl9pPr marL="41148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Avenir Next Regular"/>
          <a:ea typeface="Avenir Next Regular"/>
          <a:cs typeface="Avenir Next Regular"/>
          <a:sym typeface="Avenir Next Regular"/>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1pPr>
      <a:lvl2pPr marL="0" marR="0" indent="4572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2pPr>
      <a:lvl3pPr marL="0" marR="0" indent="9144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3pPr>
      <a:lvl4pPr marL="0" marR="0" indent="13716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4pPr>
      <a:lvl5pPr marL="0" marR="0" indent="18288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5pPr>
      <a:lvl6pPr marL="0" marR="0" indent="22860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6pPr>
      <a:lvl7pPr marL="0" marR="0" indent="27432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7pPr>
      <a:lvl8pPr marL="0" marR="0" indent="32004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8pPr>
      <a:lvl9pPr marL="0" marR="0" indent="36576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4.tif"/><Relationship Id="rId6" Type="http://schemas.openxmlformats.org/officeDocument/2006/relationships/image" Target="../media/image4.png"/><Relationship Id="rId7"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2.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hyperlink" Target="https://www.ffta.fr/sites/ffta/files/guide_demarrage_runarchery_0.pdf"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Le run archery est une discipline qui consiste à alterner course à pied et tir à l’arc où le système cardiovasculaire de l’archer va être mis à l’épreuve. En effet, les participants commenceront d’abord par courir et la course sera alternée par des séque"/>
          <p:cNvSpPr txBox="1"/>
          <p:nvPr>
            <p:ph type="subTitle" sz="half" idx="1"/>
          </p:nvPr>
        </p:nvSpPr>
        <p:spPr>
          <a:xfrm>
            <a:off x="1206500" y="7898193"/>
            <a:ext cx="22628407" cy="5232597"/>
          </a:xfrm>
          <a:prstGeom prst="rect">
            <a:avLst/>
          </a:prstGeom>
        </p:spPr>
        <p:txBody>
          <a:bodyPr/>
          <a:lstStyle/>
          <a:p>
            <a:pPr algn="just" defTabSz="274320">
              <a:spcBef>
                <a:spcPts val="200"/>
              </a:spcBef>
              <a:defRPr sz="4080">
                <a:solidFill>
                  <a:srgbClr val="222222"/>
                </a:solidFill>
                <a:latin typeface="Helvetica"/>
                <a:ea typeface="Helvetica"/>
                <a:cs typeface="Helvetica"/>
                <a:sym typeface="Helvetica"/>
              </a:defRPr>
            </a:pPr>
            <a:r>
              <a:t>Le run archery est une discipline qui consiste à alterner course à pied et tir à l’arc où le système cardiovasculaire de l’archer va être mis à l’épreuve. En effet, les participants commenceront d’abord par courir et la course sera alternée par des séquences de tir. Pour varier les plaisirs, l’étape du tir à l’arc s’effectuera soit debout, soit un genou à terre.</a:t>
            </a:r>
          </a:p>
          <a:p>
            <a:pPr algn="just" defTabSz="274320">
              <a:spcBef>
                <a:spcPts val="200"/>
              </a:spcBef>
              <a:defRPr sz="4080">
                <a:solidFill>
                  <a:srgbClr val="222222"/>
                </a:solidFill>
                <a:latin typeface="Helvetica"/>
                <a:ea typeface="Helvetica"/>
                <a:cs typeface="Helvetica"/>
                <a:sym typeface="Helvetica"/>
              </a:defRPr>
            </a:pPr>
          </a:p>
          <a:p>
            <a:pPr algn="just" defTabSz="274320">
              <a:spcBef>
                <a:spcPts val="200"/>
              </a:spcBef>
              <a:defRPr sz="4080">
                <a:solidFill>
                  <a:srgbClr val="222222"/>
                </a:solidFill>
                <a:latin typeface="Helvetica"/>
                <a:ea typeface="Helvetica"/>
                <a:cs typeface="Helvetica"/>
                <a:sym typeface="Helvetica"/>
              </a:defRPr>
            </a:pPr>
            <a:r>
              <a:t>La maîtrise de soi et la concentration seront à valoriser pour obtenir un tir précis. Ce sport travaille donc sur la capacité du sportif à équilibrer effort respiratoire et effort physique de la course à pied et de la concentration demandée pour continuer à être efficace au tir à l’arc.</a:t>
            </a:r>
          </a:p>
        </p:txBody>
      </p:sp>
      <p:sp>
        <p:nvSpPr>
          <p:cNvPr id="172" name="Points Clefs Règlements…"/>
          <p:cNvSpPr txBox="1"/>
          <p:nvPr>
            <p:ph type="ctrTitle"/>
          </p:nvPr>
        </p:nvSpPr>
        <p:spPr>
          <a:prstGeom prst="rect">
            <a:avLst/>
          </a:prstGeom>
        </p:spPr>
        <p:txBody>
          <a:bodyPr/>
          <a:lstStyle/>
          <a:p>
            <a:pPr/>
            <a:r>
              <a:t>Points Clefs Règlements</a:t>
            </a:r>
          </a:p>
          <a:p>
            <a:pPr/>
            <a:r>
              <a:t>Run Archery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4" name="Aide memoire Run Archery.pdf" descr="Aide memoire Run Archery.pdf"/>
          <p:cNvPicPr>
            <a:picLocks noChangeAspect="1"/>
          </p:cNvPicPr>
          <p:nvPr/>
        </p:nvPicPr>
        <p:blipFill>
          <a:blip r:embed="rId2">
            <a:extLst/>
          </a:blip>
          <a:stretch>
            <a:fillRect/>
          </a:stretch>
        </p:blipFill>
        <p:spPr>
          <a:xfrm>
            <a:off x="2539103" y="36772"/>
            <a:ext cx="19305794" cy="1364245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Exception du temps et non des points"/>
          <p:cNvSpPr txBox="1"/>
          <p:nvPr>
            <p:ph type="title"/>
          </p:nvPr>
        </p:nvSpPr>
        <p:spPr>
          <a:prstGeom prst="rect">
            <a:avLst/>
          </a:prstGeom>
        </p:spPr>
        <p:txBody>
          <a:bodyPr/>
          <a:lstStyle>
            <a:lvl1pPr defTabSz="2316479">
              <a:defRPr spc="-95" sz="9500"/>
            </a:lvl1pPr>
          </a:lstStyle>
          <a:p>
            <a:pPr/>
            <a:r>
              <a:t>Exception du temps et non des points</a:t>
            </a:r>
          </a:p>
        </p:txBody>
      </p:sp>
      <p:sp>
        <p:nvSpPr>
          <p:cNvPr id="177" name="Le Run Archery fonctionne sur un temps de parcours qui est affecté par des temps de malus éventuels. Les malus principaux viennent par la séquence de tir, bien sûr.…"/>
          <p:cNvSpPr txBox="1"/>
          <p:nvPr>
            <p:ph type="body" idx="1"/>
          </p:nvPr>
        </p:nvSpPr>
        <p:spPr>
          <a:xfrm>
            <a:off x="1206500" y="3061414"/>
            <a:ext cx="21971000" cy="8256012"/>
          </a:xfrm>
          <a:prstGeom prst="rect">
            <a:avLst/>
          </a:prstGeom>
        </p:spPr>
        <p:txBody>
          <a:bodyPr/>
          <a:lstStyle/>
          <a:p>
            <a:pPr>
              <a:defRPr b="1"/>
            </a:pPr>
            <a:r>
              <a:t>Le Run Archery fonctionne sur un temps de parcours qui est affecté par des temps de malus éventuels. Les malus principaux viennent par la séquence de tir, bien sûr.</a:t>
            </a:r>
          </a:p>
          <a:p>
            <a:pPr>
              <a:defRPr b="1"/>
            </a:pPr>
            <a:r>
              <a:t>En conséquence, un matériel spécifique au suivi du temps doit être mis en place. Le chronométrage manuel comporte beaucoup de risques et des petits groupes. Le chronométrage « automatique » est coûteux (start &amp; finish + point intermédiaire). Les règlements précisent la situation compétitive du chronomètre allant jusqu’à la photo finish.</a:t>
            </a:r>
          </a:p>
        </p:txBody>
      </p:sp>
      <p:pic>
        <p:nvPicPr>
          <p:cNvPr id="178" name="Image" descr="Image"/>
          <p:cNvPicPr>
            <a:picLocks noChangeAspect="1"/>
          </p:cNvPicPr>
          <p:nvPr/>
        </p:nvPicPr>
        <p:blipFill>
          <a:blip r:embed="rId2">
            <a:extLst/>
          </a:blip>
          <a:srcRect l="1250" t="25595" r="1259" b="25684"/>
          <a:stretch>
            <a:fillRect/>
          </a:stretch>
        </p:blipFill>
        <p:spPr>
          <a:xfrm>
            <a:off x="6630547" y="9308473"/>
            <a:ext cx="5495338" cy="2746249"/>
          </a:xfrm>
          <a:custGeom>
            <a:avLst/>
            <a:gdLst/>
            <a:ahLst/>
            <a:cxnLst>
              <a:cxn ang="0">
                <a:pos x="wd2" y="hd2"/>
              </a:cxn>
              <a:cxn ang="5400000">
                <a:pos x="wd2" y="hd2"/>
              </a:cxn>
              <a:cxn ang="10800000">
                <a:pos x="wd2" y="hd2"/>
              </a:cxn>
              <a:cxn ang="16200000">
                <a:pos x="wd2" y="hd2"/>
              </a:cxn>
            </a:cxnLst>
            <a:rect l="0" t="0" r="r" b="b"/>
            <a:pathLst>
              <a:path w="21513" h="21551" fill="norm" stroke="1" extrusionOk="0">
                <a:moveTo>
                  <a:pt x="18888" y="1"/>
                </a:moveTo>
                <a:cubicBezTo>
                  <a:pt x="18859" y="2"/>
                  <a:pt x="18842" y="10"/>
                  <a:pt x="18846" y="25"/>
                </a:cubicBezTo>
                <a:cubicBezTo>
                  <a:pt x="18856" y="56"/>
                  <a:pt x="18840" y="82"/>
                  <a:pt x="18809" y="82"/>
                </a:cubicBezTo>
                <a:cubicBezTo>
                  <a:pt x="18779" y="82"/>
                  <a:pt x="18704" y="135"/>
                  <a:pt x="18643" y="200"/>
                </a:cubicBezTo>
                <a:cubicBezTo>
                  <a:pt x="18582" y="265"/>
                  <a:pt x="18517" y="311"/>
                  <a:pt x="18498" y="300"/>
                </a:cubicBezTo>
                <a:cubicBezTo>
                  <a:pt x="18479" y="289"/>
                  <a:pt x="18475" y="300"/>
                  <a:pt x="18489" y="328"/>
                </a:cubicBezTo>
                <a:cubicBezTo>
                  <a:pt x="18503" y="355"/>
                  <a:pt x="18468" y="482"/>
                  <a:pt x="18413" y="608"/>
                </a:cubicBezTo>
                <a:cubicBezTo>
                  <a:pt x="18358" y="734"/>
                  <a:pt x="18279" y="1023"/>
                  <a:pt x="18237" y="1253"/>
                </a:cubicBezTo>
                <a:cubicBezTo>
                  <a:pt x="18141" y="1783"/>
                  <a:pt x="18100" y="1856"/>
                  <a:pt x="17983" y="1701"/>
                </a:cubicBezTo>
                <a:cubicBezTo>
                  <a:pt x="17858" y="1537"/>
                  <a:pt x="17531" y="1605"/>
                  <a:pt x="17182" y="1869"/>
                </a:cubicBezTo>
                <a:cubicBezTo>
                  <a:pt x="17000" y="2007"/>
                  <a:pt x="16823" y="2088"/>
                  <a:pt x="16637" y="2112"/>
                </a:cubicBezTo>
                <a:cubicBezTo>
                  <a:pt x="16159" y="2175"/>
                  <a:pt x="15711" y="2284"/>
                  <a:pt x="15509" y="2389"/>
                </a:cubicBezTo>
                <a:cubicBezTo>
                  <a:pt x="15402" y="2445"/>
                  <a:pt x="15085" y="2540"/>
                  <a:pt x="14804" y="2601"/>
                </a:cubicBezTo>
                <a:cubicBezTo>
                  <a:pt x="14234" y="2725"/>
                  <a:pt x="14081" y="2771"/>
                  <a:pt x="13189" y="3065"/>
                </a:cubicBezTo>
                <a:cubicBezTo>
                  <a:pt x="12341" y="3345"/>
                  <a:pt x="12134" y="3375"/>
                  <a:pt x="12030" y="3240"/>
                </a:cubicBezTo>
                <a:cubicBezTo>
                  <a:pt x="11985" y="3180"/>
                  <a:pt x="11840" y="3085"/>
                  <a:pt x="11709" y="3025"/>
                </a:cubicBezTo>
                <a:cubicBezTo>
                  <a:pt x="11578" y="2964"/>
                  <a:pt x="11382" y="2805"/>
                  <a:pt x="11274" y="2673"/>
                </a:cubicBezTo>
                <a:cubicBezTo>
                  <a:pt x="11062" y="2415"/>
                  <a:pt x="10982" y="2379"/>
                  <a:pt x="10954" y="2526"/>
                </a:cubicBezTo>
                <a:cubicBezTo>
                  <a:pt x="10928" y="2660"/>
                  <a:pt x="10961" y="2733"/>
                  <a:pt x="11154" y="2984"/>
                </a:cubicBezTo>
                <a:cubicBezTo>
                  <a:pt x="11325" y="3207"/>
                  <a:pt x="11325" y="3208"/>
                  <a:pt x="11205" y="3162"/>
                </a:cubicBezTo>
                <a:cubicBezTo>
                  <a:pt x="11139" y="3136"/>
                  <a:pt x="10981" y="3097"/>
                  <a:pt x="10853" y="3074"/>
                </a:cubicBezTo>
                <a:cubicBezTo>
                  <a:pt x="10658" y="3040"/>
                  <a:pt x="10620" y="3052"/>
                  <a:pt x="10620" y="3140"/>
                </a:cubicBezTo>
                <a:cubicBezTo>
                  <a:pt x="10620" y="3198"/>
                  <a:pt x="10589" y="3263"/>
                  <a:pt x="10551" y="3283"/>
                </a:cubicBezTo>
                <a:cubicBezTo>
                  <a:pt x="10510" y="3305"/>
                  <a:pt x="10481" y="3375"/>
                  <a:pt x="10481" y="3464"/>
                </a:cubicBezTo>
                <a:cubicBezTo>
                  <a:pt x="10481" y="3642"/>
                  <a:pt x="10583" y="3733"/>
                  <a:pt x="10902" y="3834"/>
                </a:cubicBezTo>
                <a:cubicBezTo>
                  <a:pt x="11030" y="3875"/>
                  <a:pt x="11125" y="3934"/>
                  <a:pt x="11115" y="3965"/>
                </a:cubicBezTo>
                <a:cubicBezTo>
                  <a:pt x="11106" y="3997"/>
                  <a:pt x="10974" y="4021"/>
                  <a:pt x="10823" y="4021"/>
                </a:cubicBezTo>
                <a:cubicBezTo>
                  <a:pt x="10600" y="4021"/>
                  <a:pt x="10544" y="4044"/>
                  <a:pt x="10526" y="4136"/>
                </a:cubicBezTo>
                <a:cubicBezTo>
                  <a:pt x="10514" y="4204"/>
                  <a:pt x="10529" y="4284"/>
                  <a:pt x="10562" y="4333"/>
                </a:cubicBezTo>
                <a:cubicBezTo>
                  <a:pt x="10593" y="4378"/>
                  <a:pt x="10613" y="4430"/>
                  <a:pt x="10606" y="4445"/>
                </a:cubicBezTo>
                <a:cubicBezTo>
                  <a:pt x="10598" y="4460"/>
                  <a:pt x="10756" y="4463"/>
                  <a:pt x="10958" y="4451"/>
                </a:cubicBezTo>
                <a:cubicBezTo>
                  <a:pt x="11175" y="4438"/>
                  <a:pt x="11363" y="4459"/>
                  <a:pt x="11414" y="4504"/>
                </a:cubicBezTo>
                <a:cubicBezTo>
                  <a:pt x="11519" y="4597"/>
                  <a:pt x="10004" y="4551"/>
                  <a:pt x="9259" y="4439"/>
                </a:cubicBezTo>
                <a:cubicBezTo>
                  <a:pt x="8409" y="4311"/>
                  <a:pt x="6236" y="3641"/>
                  <a:pt x="6044" y="3448"/>
                </a:cubicBezTo>
                <a:cubicBezTo>
                  <a:pt x="5991" y="3395"/>
                  <a:pt x="5684" y="3298"/>
                  <a:pt x="5362" y="3233"/>
                </a:cubicBezTo>
                <a:cubicBezTo>
                  <a:pt x="4541" y="3070"/>
                  <a:pt x="3552" y="2810"/>
                  <a:pt x="2986" y="2607"/>
                </a:cubicBezTo>
                <a:cubicBezTo>
                  <a:pt x="2680" y="2497"/>
                  <a:pt x="2317" y="2421"/>
                  <a:pt x="1986" y="2399"/>
                </a:cubicBezTo>
                <a:cubicBezTo>
                  <a:pt x="523" y="2302"/>
                  <a:pt x="337" y="2300"/>
                  <a:pt x="172" y="2371"/>
                </a:cubicBezTo>
                <a:cubicBezTo>
                  <a:pt x="20" y="2436"/>
                  <a:pt x="0" y="2465"/>
                  <a:pt x="0" y="2620"/>
                </a:cubicBezTo>
                <a:cubicBezTo>
                  <a:pt x="0" y="2688"/>
                  <a:pt x="1" y="2726"/>
                  <a:pt x="8" y="2741"/>
                </a:cubicBezTo>
                <a:cubicBezTo>
                  <a:pt x="10" y="2744"/>
                  <a:pt x="12" y="2742"/>
                  <a:pt x="14" y="2744"/>
                </a:cubicBezTo>
                <a:cubicBezTo>
                  <a:pt x="21" y="2749"/>
                  <a:pt x="32" y="2741"/>
                  <a:pt x="48" y="2713"/>
                </a:cubicBezTo>
                <a:cubicBezTo>
                  <a:pt x="157" y="2532"/>
                  <a:pt x="319" y="2503"/>
                  <a:pt x="642" y="2607"/>
                </a:cubicBezTo>
                <a:cubicBezTo>
                  <a:pt x="1367" y="2841"/>
                  <a:pt x="2227" y="3028"/>
                  <a:pt x="3190" y="3159"/>
                </a:cubicBezTo>
                <a:cubicBezTo>
                  <a:pt x="5009" y="3405"/>
                  <a:pt x="5342" y="3500"/>
                  <a:pt x="6308" y="4052"/>
                </a:cubicBezTo>
                <a:cubicBezTo>
                  <a:pt x="7292" y="4615"/>
                  <a:pt x="7588" y="4716"/>
                  <a:pt x="8668" y="4853"/>
                </a:cubicBezTo>
                <a:cubicBezTo>
                  <a:pt x="8917" y="4884"/>
                  <a:pt x="9251" y="4941"/>
                  <a:pt x="9412" y="4980"/>
                </a:cubicBezTo>
                <a:cubicBezTo>
                  <a:pt x="9574" y="5020"/>
                  <a:pt x="10027" y="5074"/>
                  <a:pt x="10421" y="5099"/>
                </a:cubicBezTo>
                <a:lnTo>
                  <a:pt x="11137" y="5142"/>
                </a:lnTo>
                <a:lnTo>
                  <a:pt x="11137" y="5339"/>
                </a:lnTo>
                <a:cubicBezTo>
                  <a:pt x="11137" y="5609"/>
                  <a:pt x="11235" y="5631"/>
                  <a:pt x="11339" y="5385"/>
                </a:cubicBezTo>
                <a:cubicBezTo>
                  <a:pt x="11386" y="5275"/>
                  <a:pt x="11443" y="5205"/>
                  <a:pt x="11471" y="5227"/>
                </a:cubicBezTo>
                <a:cubicBezTo>
                  <a:pt x="11498" y="5247"/>
                  <a:pt x="11511" y="5233"/>
                  <a:pt x="11499" y="5195"/>
                </a:cubicBezTo>
                <a:cubicBezTo>
                  <a:pt x="11487" y="5158"/>
                  <a:pt x="11510" y="5127"/>
                  <a:pt x="11550" y="5127"/>
                </a:cubicBezTo>
                <a:cubicBezTo>
                  <a:pt x="11590" y="5127"/>
                  <a:pt x="11665" y="5086"/>
                  <a:pt x="11717" y="5033"/>
                </a:cubicBezTo>
                <a:cubicBezTo>
                  <a:pt x="11903" y="4842"/>
                  <a:pt x="12455" y="4496"/>
                  <a:pt x="12733" y="4398"/>
                </a:cubicBezTo>
                <a:cubicBezTo>
                  <a:pt x="12935" y="4327"/>
                  <a:pt x="13136" y="4311"/>
                  <a:pt x="13430" y="4342"/>
                </a:cubicBezTo>
                <a:cubicBezTo>
                  <a:pt x="13746" y="4375"/>
                  <a:pt x="13916" y="4358"/>
                  <a:pt x="14148" y="4270"/>
                </a:cubicBezTo>
                <a:cubicBezTo>
                  <a:pt x="14455" y="4154"/>
                  <a:pt x="14659" y="4175"/>
                  <a:pt x="14538" y="4311"/>
                </a:cubicBezTo>
                <a:cubicBezTo>
                  <a:pt x="14506" y="4346"/>
                  <a:pt x="14462" y="4354"/>
                  <a:pt x="14439" y="4326"/>
                </a:cubicBezTo>
                <a:cubicBezTo>
                  <a:pt x="14415" y="4299"/>
                  <a:pt x="14407" y="4301"/>
                  <a:pt x="14422" y="4333"/>
                </a:cubicBezTo>
                <a:cubicBezTo>
                  <a:pt x="14451" y="4399"/>
                  <a:pt x="14181" y="4780"/>
                  <a:pt x="14103" y="4781"/>
                </a:cubicBezTo>
                <a:cubicBezTo>
                  <a:pt x="13958" y="4783"/>
                  <a:pt x="13780" y="4960"/>
                  <a:pt x="13517" y="5364"/>
                </a:cubicBezTo>
                <a:cubicBezTo>
                  <a:pt x="13357" y="5609"/>
                  <a:pt x="13218" y="5798"/>
                  <a:pt x="13207" y="5784"/>
                </a:cubicBezTo>
                <a:cubicBezTo>
                  <a:pt x="13195" y="5770"/>
                  <a:pt x="13181" y="5850"/>
                  <a:pt x="13177" y="5962"/>
                </a:cubicBezTo>
                <a:cubicBezTo>
                  <a:pt x="13172" y="6103"/>
                  <a:pt x="13185" y="6164"/>
                  <a:pt x="13222" y="6164"/>
                </a:cubicBezTo>
                <a:cubicBezTo>
                  <a:pt x="13286" y="6164"/>
                  <a:pt x="13288" y="6196"/>
                  <a:pt x="13228" y="6429"/>
                </a:cubicBezTo>
                <a:cubicBezTo>
                  <a:pt x="13202" y="6530"/>
                  <a:pt x="13158" y="6756"/>
                  <a:pt x="13129" y="6930"/>
                </a:cubicBezTo>
                <a:lnTo>
                  <a:pt x="13076" y="7245"/>
                </a:lnTo>
                <a:lnTo>
                  <a:pt x="13174" y="7245"/>
                </a:lnTo>
                <a:cubicBezTo>
                  <a:pt x="13228" y="7245"/>
                  <a:pt x="13266" y="7226"/>
                  <a:pt x="13258" y="7201"/>
                </a:cubicBezTo>
                <a:cubicBezTo>
                  <a:pt x="13250" y="7176"/>
                  <a:pt x="13289" y="7066"/>
                  <a:pt x="13345" y="6958"/>
                </a:cubicBezTo>
                <a:cubicBezTo>
                  <a:pt x="13466" y="6725"/>
                  <a:pt x="13469" y="6743"/>
                  <a:pt x="13377" y="7173"/>
                </a:cubicBezTo>
                <a:cubicBezTo>
                  <a:pt x="13255" y="7743"/>
                  <a:pt x="13364" y="7882"/>
                  <a:pt x="13534" y="7372"/>
                </a:cubicBezTo>
                <a:cubicBezTo>
                  <a:pt x="13628" y="7093"/>
                  <a:pt x="13641" y="7073"/>
                  <a:pt x="13679" y="7182"/>
                </a:cubicBezTo>
                <a:cubicBezTo>
                  <a:pt x="13758" y="7412"/>
                  <a:pt x="13795" y="7478"/>
                  <a:pt x="13847" y="7478"/>
                </a:cubicBezTo>
                <a:cubicBezTo>
                  <a:pt x="13887" y="7478"/>
                  <a:pt x="13893" y="7425"/>
                  <a:pt x="13876" y="7242"/>
                </a:cubicBezTo>
                <a:cubicBezTo>
                  <a:pt x="13857" y="7036"/>
                  <a:pt x="13878" y="6935"/>
                  <a:pt x="14046" y="6426"/>
                </a:cubicBezTo>
                <a:cubicBezTo>
                  <a:pt x="14151" y="6105"/>
                  <a:pt x="14260" y="5802"/>
                  <a:pt x="14288" y="5756"/>
                </a:cubicBezTo>
                <a:cubicBezTo>
                  <a:pt x="14452" y="5483"/>
                  <a:pt x="15476" y="4818"/>
                  <a:pt x="15539" y="4943"/>
                </a:cubicBezTo>
                <a:cubicBezTo>
                  <a:pt x="15570" y="5006"/>
                  <a:pt x="15049" y="6477"/>
                  <a:pt x="15003" y="6457"/>
                </a:cubicBezTo>
                <a:cubicBezTo>
                  <a:pt x="14979" y="6446"/>
                  <a:pt x="14968" y="6465"/>
                  <a:pt x="14978" y="6497"/>
                </a:cubicBezTo>
                <a:cubicBezTo>
                  <a:pt x="15002" y="6577"/>
                  <a:pt x="14734" y="7090"/>
                  <a:pt x="14592" y="7232"/>
                </a:cubicBezTo>
                <a:cubicBezTo>
                  <a:pt x="14530" y="7295"/>
                  <a:pt x="14462" y="7324"/>
                  <a:pt x="14440" y="7298"/>
                </a:cubicBezTo>
                <a:cubicBezTo>
                  <a:pt x="14419" y="7271"/>
                  <a:pt x="14412" y="7279"/>
                  <a:pt x="14423" y="7316"/>
                </a:cubicBezTo>
                <a:cubicBezTo>
                  <a:pt x="14445" y="7386"/>
                  <a:pt x="14245" y="7662"/>
                  <a:pt x="14195" y="7631"/>
                </a:cubicBezTo>
                <a:cubicBezTo>
                  <a:pt x="14179" y="7621"/>
                  <a:pt x="14176" y="7644"/>
                  <a:pt x="14188" y="7684"/>
                </a:cubicBezTo>
                <a:cubicBezTo>
                  <a:pt x="14216" y="7774"/>
                  <a:pt x="13977" y="7983"/>
                  <a:pt x="13920" y="7917"/>
                </a:cubicBezTo>
                <a:cubicBezTo>
                  <a:pt x="13897" y="7891"/>
                  <a:pt x="13889" y="7896"/>
                  <a:pt x="13903" y="7927"/>
                </a:cubicBezTo>
                <a:cubicBezTo>
                  <a:pt x="13928" y="7983"/>
                  <a:pt x="12721" y="9143"/>
                  <a:pt x="12313" y="9456"/>
                </a:cubicBezTo>
                <a:cubicBezTo>
                  <a:pt x="11842" y="9817"/>
                  <a:pt x="11341" y="9920"/>
                  <a:pt x="11011" y="9724"/>
                </a:cubicBezTo>
                <a:cubicBezTo>
                  <a:pt x="10785" y="9589"/>
                  <a:pt x="10402" y="9094"/>
                  <a:pt x="10435" y="8979"/>
                </a:cubicBezTo>
                <a:cubicBezTo>
                  <a:pt x="10448" y="8932"/>
                  <a:pt x="10447" y="8916"/>
                  <a:pt x="10433" y="8942"/>
                </a:cubicBezTo>
                <a:cubicBezTo>
                  <a:pt x="10419" y="8968"/>
                  <a:pt x="10317" y="8856"/>
                  <a:pt x="10206" y="8693"/>
                </a:cubicBezTo>
                <a:cubicBezTo>
                  <a:pt x="9923" y="8276"/>
                  <a:pt x="9429" y="7782"/>
                  <a:pt x="9206" y="7693"/>
                </a:cubicBezTo>
                <a:cubicBezTo>
                  <a:pt x="9098" y="7651"/>
                  <a:pt x="8559" y="7612"/>
                  <a:pt x="7964" y="7606"/>
                </a:cubicBezTo>
                <a:cubicBezTo>
                  <a:pt x="6902" y="7594"/>
                  <a:pt x="6589" y="7645"/>
                  <a:pt x="5724" y="7961"/>
                </a:cubicBezTo>
                <a:cubicBezTo>
                  <a:pt x="5620" y="7999"/>
                  <a:pt x="5317" y="8110"/>
                  <a:pt x="5051" y="8207"/>
                </a:cubicBezTo>
                <a:cubicBezTo>
                  <a:pt x="4418" y="8440"/>
                  <a:pt x="3863" y="8749"/>
                  <a:pt x="2933" y="9384"/>
                </a:cubicBezTo>
                <a:cubicBezTo>
                  <a:pt x="2070" y="9975"/>
                  <a:pt x="1849" y="10072"/>
                  <a:pt x="1241" y="10135"/>
                </a:cubicBezTo>
                <a:cubicBezTo>
                  <a:pt x="857" y="10175"/>
                  <a:pt x="478" y="10250"/>
                  <a:pt x="146" y="10353"/>
                </a:cubicBezTo>
                <a:cubicBezTo>
                  <a:pt x="48" y="10383"/>
                  <a:pt x="34" y="10413"/>
                  <a:pt x="34" y="10599"/>
                </a:cubicBezTo>
                <a:lnTo>
                  <a:pt x="34" y="10811"/>
                </a:lnTo>
                <a:lnTo>
                  <a:pt x="646" y="10764"/>
                </a:lnTo>
                <a:cubicBezTo>
                  <a:pt x="1666" y="10688"/>
                  <a:pt x="1874" y="10625"/>
                  <a:pt x="2655" y="10163"/>
                </a:cubicBezTo>
                <a:cubicBezTo>
                  <a:pt x="4174" y="9265"/>
                  <a:pt x="4407" y="9118"/>
                  <a:pt x="4736" y="8855"/>
                </a:cubicBezTo>
                <a:cubicBezTo>
                  <a:pt x="5108" y="8557"/>
                  <a:pt x="5348" y="8477"/>
                  <a:pt x="6156" y="8378"/>
                </a:cubicBezTo>
                <a:cubicBezTo>
                  <a:pt x="6660" y="8316"/>
                  <a:pt x="7315" y="8168"/>
                  <a:pt x="7846" y="7995"/>
                </a:cubicBezTo>
                <a:cubicBezTo>
                  <a:pt x="8206" y="7878"/>
                  <a:pt x="8408" y="7864"/>
                  <a:pt x="8527" y="7955"/>
                </a:cubicBezTo>
                <a:cubicBezTo>
                  <a:pt x="8573" y="7990"/>
                  <a:pt x="8810" y="8086"/>
                  <a:pt x="9055" y="8167"/>
                </a:cubicBezTo>
                <a:cubicBezTo>
                  <a:pt x="9540" y="8327"/>
                  <a:pt x="9930" y="8553"/>
                  <a:pt x="9930" y="8671"/>
                </a:cubicBezTo>
                <a:cubicBezTo>
                  <a:pt x="9930" y="8712"/>
                  <a:pt x="9940" y="8725"/>
                  <a:pt x="9953" y="8699"/>
                </a:cubicBezTo>
                <a:cubicBezTo>
                  <a:pt x="10002" y="8601"/>
                  <a:pt x="10530" y="9452"/>
                  <a:pt x="10494" y="9571"/>
                </a:cubicBezTo>
                <a:cubicBezTo>
                  <a:pt x="10481" y="9613"/>
                  <a:pt x="10487" y="9622"/>
                  <a:pt x="10511" y="9593"/>
                </a:cubicBezTo>
                <a:cubicBezTo>
                  <a:pt x="10533" y="9565"/>
                  <a:pt x="10602" y="9602"/>
                  <a:pt x="10663" y="9677"/>
                </a:cubicBezTo>
                <a:cubicBezTo>
                  <a:pt x="10724" y="9752"/>
                  <a:pt x="10867" y="9870"/>
                  <a:pt x="10980" y="9936"/>
                </a:cubicBezTo>
                <a:cubicBezTo>
                  <a:pt x="11480" y="10225"/>
                  <a:pt x="12584" y="9776"/>
                  <a:pt x="13478" y="8923"/>
                </a:cubicBezTo>
                <a:cubicBezTo>
                  <a:pt x="13676" y="8735"/>
                  <a:pt x="13843" y="8596"/>
                  <a:pt x="13851" y="8612"/>
                </a:cubicBezTo>
                <a:cubicBezTo>
                  <a:pt x="13859" y="8628"/>
                  <a:pt x="13850" y="8703"/>
                  <a:pt x="13830" y="8780"/>
                </a:cubicBezTo>
                <a:cubicBezTo>
                  <a:pt x="13809" y="8857"/>
                  <a:pt x="13753" y="9207"/>
                  <a:pt x="13707" y="9556"/>
                </a:cubicBezTo>
                <a:lnTo>
                  <a:pt x="13623" y="10188"/>
                </a:lnTo>
                <a:lnTo>
                  <a:pt x="13284" y="10889"/>
                </a:lnTo>
                <a:cubicBezTo>
                  <a:pt x="13099" y="11273"/>
                  <a:pt x="12932" y="11576"/>
                  <a:pt x="12913" y="11564"/>
                </a:cubicBezTo>
                <a:cubicBezTo>
                  <a:pt x="12894" y="11552"/>
                  <a:pt x="12890" y="11565"/>
                  <a:pt x="12904" y="11592"/>
                </a:cubicBezTo>
                <a:cubicBezTo>
                  <a:pt x="12947" y="11679"/>
                  <a:pt x="12722" y="12239"/>
                  <a:pt x="12660" y="12200"/>
                </a:cubicBezTo>
                <a:cubicBezTo>
                  <a:pt x="12621" y="12175"/>
                  <a:pt x="12616" y="12183"/>
                  <a:pt x="12644" y="12225"/>
                </a:cubicBezTo>
                <a:cubicBezTo>
                  <a:pt x="12697" y="12301"/>
                  <a:pt x="12538" y="12869"/>
                  <a:pt x="12464" y="12869"/>
                </a:cubicBezTo>
                <a:cubicBezTo>
                  <a:pt x="12436" y="12869"/>
                  <a:pt x="12422" y="12911"/>
                  <a:pt x="12433" y="12966"/>
                </a:cubicBezTo>
                <a:cubicBezTo>
                  <a:pt x="12461" y="13115"/>
                  <a:pt x="12237" y="13416"/>
                  <a:pt x="12065" y="13461"/>
                </a:cubicBezTo>
                <a:cubicBezTo>
                  <a:pt x="11981" y="13483"/>
                  <a:pt x="11766" y="13452"/>
                  <a:pt x="11586" y="13392"/>
                </a:cubicBezTo>
                <a:cubicBezTo>
                  <a:pt x="11143" y="13246"/>
                  <a:pt x="10879" y="13254"/>
                  <a:pt x="10634" y="13424"/>
                </a:cubicBezTo>
                <a:cubicBezTo>
                  <a:pt x="10409" y="13579"/>
                  <a:pt x="9834" y="13696"/>
                  <a:pt x="9287" y="13698"/>
                </a:cubicBezTo>
                <a:lnTo>
                  <a:pt x="8935" y="13698"/>
                </a:lnTo>
                <a:lnTo>
                  <a:pt x="8855" y="13486"/>
                </a:lnTo>
                <a:cubicBezTo>
                  <a:pt x="8703" y="13084"/>
                  <a:pt x="8623" y="12938"/>
                  <a:pt x="8552" y="12938"/>
                </a:cubicBezTo>
                <a:cubicBezTo>
                  <a:pt x="8471" y="12938"/>
                  <a:pt x="8097" y="13320"/>
                  <a:pt x="8124" y="13374"/>
                </a:cubicBezTo>
                <a:cubicBezTo>
                  <a:pt x="8134" y="13393"/>
                  <a:pt x="8086" y="13554"/>
                  <a:pt x="8019" y="13732"/>
                </a:cubicBezTo>
                <a:cubicBezTo>
                  <a:pt x="7951" y="13910"/>
                  <a:pt x="7896" y="14103"/>
                  <a:pt x="7896" y="14162"/>
                </a:cubicBezTo>
                <a:cubicBezTo>
                  <a:pt x="7896" y="14409"/>
                  <a:pt x="7755" y="14723"/>
                  <a:pt x="7596" y="14831"/>
                </a:cubicBezTo>
                <a:cubicBezTo>
                  <a:pt x="7509" y="14891"/>
                  <a:pt x="7388" y="15018"/>
                  <a:pt x="7327" y="15112"/>
                </a:cubicBezTo>
                <a:cubicBezTo>
                  <a:pt x="7255" y="15222"/>
                  <a:pt x="7205" y="15258"/>
                  <a:pt x="7183" y="15214"/>
                </a:cubicBezTo>
                <a:cubicBezTo>
                  <a:pt x="7172" y="15193"/>
                  <a:pt x="7164" y="15184"/>
                  <a:pt x="7158" y="15189"/>
                </a:cubicBezTo>
                <a:cubicBezTo>
                  <a:pt x="7158" y="15191"/>
                  <a:pt x="7157" y="15192"/>
                  <a:pt x="7156" y="15193"/>
                </a:cubicBezTo>
                <a:cubicBezTo>
                  <a:pt x="7151" y="15200"/>
                  <a:pt x="7149" y="15217"/>
                  <a:pt x="7149" y="15249"/>
                </a:cubicBezTo>
                <a:cubicBezTo>
                  <a:pt x="7149" y="15305"/>
                  <a:pt x="7162" y="15334"/>
                  <a:pt x="7178" y="15314"/>
                </a:cubicBezTo>
                <a:cubicBezTo>
                  <a:pt x="7194" y="15294"/>
                  <a:pt x="7206" y="15310"/>
                  <a:pt x="7206" y="15348"/>
                </a:cubicBezTo>
                <a:cubicBezTo>
                  <a:pt x="7206" y="15386"/>
                  <a:pt x="7190" y="15441"/>
                  <a:pt x="7169" y="15467"/>
                </a:cubicBezTo>
                <a:cubicBezTo>
                  <a:pt x="7148" y="15493"/>
                  <a:pt x="7093" y="15670"/>
                  <a:pt x="7048" y="15865"/>
                </a:cubicBezTo>
                <a:cubicBezTo>
                  <a:pt x="6947" y="16299"/>
                  <a:pt x="6942" y="16799"/>
                  <a:pt x="7032" y="17198"/>
                </a:cubicBezTo>
                <a:cubicBezTo>
                  <a:pt x="7147" y="17707"/>
                  <a:pt x="7344" y="17663"/>
                  <a:pt x="7508" y="17089"/>
                </a:cubicBezTo>
                <a:cubicBezTo>
                  <a:pt x="7622" y="16687"/>
                  <a:pt x="7691" y="16526"/>
                  <a:pt x="7728" y="16572"/>
                </a:cubicBezTo>
                <a:cubicBezTo>
                  <a:pt x="7745" y="16593"/>
                  <a:pt x="7758" y="16579"/>
                  <a:pt x="7758" y="16541"/>
                </a:cubicBezTo>
                <a:cubicBezTo>
                  <a:pt x="7758" y="16465"/>
                  <a:pt x="8236" y="16154"/>
                  <a:pt x="8521" y="16046"/>
                </a:cubicBezTo>
                <a:cubicBezTo>
                  <a:pt x="8714" y="15972"/>
                  <a:pt x="8827" y="15823"/>
                  <a:pt x="8827" y="15635"/>
                </a:cubicBezTo>
                <a:cubicBezTo>
                  <a:pt x="8827" y="15548"/>
                  <a:pt x="8895" y="15474"/>
                  <a:pt x="9085" y="15361"/>
                </a:cubicBezTo>
                <a:cubicBezTo>
                  <a:pt x="9441" y="15149"/>
                  <a:pt x="9773" y="15114"/>
                  <a:pt x="10202" y="15246"/>
                </a:cubicBezTo>
                <a:cubicBezTo>
                  <a:pt x="10398" y="15306"/>
                  <a:pt x="10802" y="15374"/>
                  <a:pt x="11098" y="15395"/>
                </a:cubicBezTo>
                <a:cubicBezTo>
                  <a:pt x="11731" y="15440"/>
                  <a:pt x="12005" y="15486"/>
                  <a:pt x="11985" y="15551"/>
                </a:cubicBezTo>
                <a:cubicBezTo>
                  <a:pt x="11977" y="15576"/>
                  <a:pt x="12005" y="15604"/>
                  <a:pt x="12046" y="15610"/>
                </a:cubicBezTo>
                <a:cubicBezTo>
                  <a:pt x="12087" y="15616"/>
                  <a:pt x="12186" y="15642"/>
                  <a:pt x="12265" y="15669"/>
                </a:cubicBezTo>
                <a:cubicBezTo>
                  <a:pt x="12438" y="15728"/>
                  <a:pt x="12828" y="15470"/>
                  <a:pt x="13051" y="15149"/>
                </a:cubicBezTo>
                <a:cubicBezTo>
                  <a:pt x="13127" y="15040"/>
                  <a:pt x="13305" y="14824"/>
                  <a:pt x="13447" y="14666"/>
                </a:cubicBezTo>
                <a:cubicBezTo>
                  <a:pt x="13719" y="14365"/>
                  <a:pt x="14132" y="13765"/>
                  <a:pt x="14272" y="13464"/>
                </a:cubicBezTo>
                <a:cubicBezTo>
                  <a:pt x="14333" y="13335"/>
                  <a:pt x="14367" y="13306"/>
                  <a:pt x="14398" y="13358"/>
                </a:cubicBezTo>
                <a:cubicBezTo>
                  <a:pt x="14428" y="13408"/>
                  <a:pt x="14449" y="13404"/>
                  <a:pt x="14467" y="13346"/>
                </a:cubicBezTo>
                <a:cubicBezTo>
                  <a:pt x="14483" y="13293"/>
                  <a:pt x="14478" y="13280"/>
                  <a:pt x="14453" y="13312"/>
                </a:cubicBezTo>
                <a:cubicBezTo>
                  <a:pt x="14372" y="13411"/>
                  <a:pt x="14417" y="13270"/>
                  <a:pt x="14610" y="12816"/>
                </a:cubicBezTo>
                <a:cubicBezTo>
                  <a:pt x="14718" y="12561"/>
                  <a:pt x="14820" y="12361"/>
                  <a:pt x="14836" y="12371"/>
                </a:cubicBezTo>
                <a:cubicBezTo>
                  <a:pt x="14853" y="12381"/>
                  <a:pt x="14857" y="12361"/>
                  <a:pt x="14847" y="12327"/>
                </a:cubicBezTo>
                <a:cubicBezTo>
                  <a:pt x="14837" y="12294"/>
                  <a:pt x="14875" y="12139"/>
                  <a:pt x="14933" y="11982"/>
                </a:cubicBezTo>
                <a:lnTo>
                  <a:pt x="15038" y="11698"/>
                </a:lnTo>
                <a:lnTo>
                  <a:pt x="15164" y="11807"/>
                </a:lnTo>
                <a:cubicBezTo>
                  <a:pt x="15234" y="11868"/>
                  <a:pt x="15369" y="11964"/>
                  <a:pt x="15464" y="12022"/>
                </a:cubicBezTo>
                <a:cubicBezTo>
                  <a:pt x="15559" y="12080"/>
                  <a:pt x="15847" y="12260"/>
                  <a:pt x="16103" y="12424"/>
                </a:cubicBezTo>
                <a:cubicBezTo>
                  <a:pt x="16359" y="12588"/>
                  <a:pt x="16757" y="12817"/>
                  <a:pt x="16988" y="12932"/>
                </a:cubicBezTo>
                <a:cubicBezTo>
                  <a:pt x="17461" y="13166"/>
                  <a:pt x="17746" y="13420"/>
                  <a:pt x="17788" y="13648"/>
                </a:cubicBezTo>
                <a:cubicBezTo>
                  <a:pt x="17804" y="13732"/>
                  <a:pt x="17858" y="14252"/>
                  <a:pt x="17910" y="14803"/>
                </a:cubicBezTo>
                <a:cubicBezTo>
                  <a:pt x="17961" y="15355"/>
                  <a:pt x="18032" y="15937"/>
                  <a:pt x="18067" y="16096"/>
                </a:cubicBezTo>
                <a:cubicBezTo>
                  <a:pt x="18101" y="16254"/>
                  <a:pt x="18119" y="16404"/>
                  <a:pt x="18107" y="16429"/>
                </a:cubicBezTo>
                <a:cubicBezTo>
                  <a:pt x="18094" y="16454"/>
                  <a:pt x="18102" y="16463"/>
                  <a:pt x="18121" y="16451"/>
                </a:cubicBezTo>
                <a:cubicBezTo>
                  <a:pt x="18177" y="16414"/>
                  <a:pt x="18403" y="16960"/>
                  <a:pt x="18478" y="17314"/>
                </a:cubicBezTo>
                <a:cubicBezTo>
                  <a:pt x="18516" y="17491"/>
                  <a:pt x="18532" y="17637"/>
                  <a:pt x="18512" y="17637"/>
                </a:cubicBezTo>
                <a:cubicBezTo>
                  <a:pt x="18493" y="17637"/>
                  <a:pt x="18487" y="17670"/>
                  <a:pt x="18498" y="17709"/>
                </a:cubicBezTo>
                <a:cubicBezTo>
                  <a:pt x="18510" y="17748"/>
                  <a:pt x="18531" y="17763"/>
                  <a:pt x="18545" y="17746"/>
                </a:cubicBezTo>
                <a:cubicBezTo>
                  <a:pt x="18559" y="17730"/>
                  <a:pt x="18637" y="18048"/>
                  <a:pt x="18719" y="18453"/>
                </a:cubicBezTo>
                <a:cubicBezTo>
                  <a:pt x="18874" y="19219"/>
                  <a:pt x="18945" y="19989"/>
                  <a:pt x="18862" y="19989"/>
                </a:cubicBezTo>
                <a:cubicBezTo>
                  <a:pt x="18831" y="19989"/>
                  <a:pt x="18825" y="20084"/>
                  <a:pt x="18842" y="20350"/>
                </a:cubicBezTo>
                <a:cubicBezTo>
                  <a:pt x="18882" y="20983"/>
                  <a:pt x="18956" y="21409"/>
                  <a:pt x="19041" y="21496"/>
                </a:cubicBezTo>
                <a:cubicBezTo>
                  <a:pt x="19141" y="21599"/>
                  <a:pt x="19493" y="21550"/>
                  <a:pt x="19661" y="21409"/>
                </a:cubicBezTo>
                <a:cubicBezTo>
                  <a:pt x="19823" y="21272"/>
                  <a:pt x="20171" y="21271"/>
                  <a:pt x="20332" y="21406"/>
                </a:cubicBezTo>
                <a:cubicBezTo>
                  <a:pt x="20528" y="21570"/>
                  <a:pt x="20727" y="21534"/>
                  <a:pt x="21006" y="21287"/>
                </a:cubicBezTo>
                <a:cubicBezTo>
                  <a:pt x="21502" y="20849"/>
                  <a:pt x="21600" y="20646"/>
                  <a:pt x="21447" y="20369"/>
                </a:cubicBezTo>
                <a:cubicBezTo>
                  <a:pt x="21390" y="20265"/>
                  <a:pt x="21343" y="20253"/>
                  <a:pt x="21146" y="20291"/>
                </a:cubicBezTo>
                <a:cubicBezTo>
                  <a:pt x="20752" y="20367"/>
                  <a:pt x="20359" y="20087"/>
                  <a:pt x="20004" y="19475"/>
                </a:cubicBezTo>
                <a:cubicBezTo>
                  <a:pt x="19902" y="19299"/>
                  <a:pt x="19785" y="19157"/>
                  <a:pt x="19741" y="19157"/>
                </a:cubicBezTo>
                <a:cubicBezTo>
                  <a:pt x="19681" y="19157"/>
                  <a:pt x="19639" y="19065"/>
                  <a:pt x="19555" y="18749"/>
                </a:cubicBezTo>
                <a:cubicBezTo>
                  <a:pt x="19392" y="18136"/>
                  <a:pt x="19350" y="17852"/>
                  <a:pt x="19236" y="16566"/>
                </a:cubicBezTo>
                <a:cubicBezTo>
                  <a:pt x="19133" y="15387"/>
                  <a:pt x="19031" y="14583"/>
                  <a:pt x="18943" y="14240"/>
                </a:cubicBezTo>
                <a:cubicBezTo>
                  <a:pt x="18913" y="14124"/>
                  <a:pt x="18895" y="13804"/>
                  <a:pt x="18893" y="13377"/>
                </a:cubicBezTo>
                <a:cubicBezTo>
                  <a:pt x="18888" y="12281"/>
                  <a:pt x="18901" y="12338"/>
                  <a:pt x="18446" y="11409"/>
                </a:cubicBezTo>
                <a:cubicBezTo>
                  <a:pt x="18222" y="10952"/>
                  <a:pt x="18025" y="10575"/>
                  <a:pt x="18009" y="10574"/>
                </a:cubicBezTo>
                <a:cubicBezTo>
                  <a:pt x="17993" y="10573"/>
                  <a:pt x="17881" y="10453"/>
                  <a:pt x="17757" y="10306"/>
                </a:cubicBezTo>
                <a:cubicBezTo>
                  <a:pt x="17491" y="9990"/>
                  <a:pt x="16976" y="9534"/>
                  <a:pt x="16709" y="9378"/>
                </a:cubicBezTo>
                <a:cubicBezTo>
                  <a:pt x="16522" y="9269"/>
                  <a:pt x="16425" y="9138"/>
                  <a:pt x="16531" y="9138"/>
                </a:cubicBezTo>
                <a:cubicBezTo>
                  <a:pt x="16564" y="9138"/>
                  <a:pt x="16584" y="9077"/>
                  <a:pt x="16584" y="8982"/>
                </a:cubicBezTo>
                <a:cubicBezTo>
                  <a:pt x="16584" y="8897"/>
                  <a:pt x="16632" y="8733"/>
                  <a:pt x="16691" y="8621"/>
                </a:cubicBezTo>
                <a:cubicBezTo>
                  <a:pt x="16750" y="8510"/>
                  <a:pt x="16838" y="8301"/>
                  <a:pt x="16886" y="8157"/>
                </a:cubicBezTo>
                <a:cubicBezTo>
                  <a:pt x="16933" y="8014"/>
                  <a:pt x="17023" y="7818"/>
                  <a:pt x="17086" y="7721"/>
                </a:cubicBezTo>
                <a:cubicBezTo>
                  <a:pt x="17166" y="7599"/>
                  <a:pt x="17204" y="7479"/>
                  <a:pt x="17212" y="7326"/>
                </a:cubicBezTo>
                <a:cubicBezTo>
                  <a:pt x="17221" y="7140"/>
                  <a:pt x="17249" y="7080"/>
                  <a:pt x="17394" y="6930"/>
                </a:cubicBezTo>
                <a:cubicBezTo>
                  <a:pt x="17550" y="6769"/>
                  <a:pt x="17609" y="6647"/>
                  <a:pt x="17847" y="5986"/>
                </a:cubicBezTo>
                <a:cubicBezTo>
                  <a:pt x="17914" y="5803"/>
                  <a:pt x="17925" y="5793"/>
                  <a:pt x="17983" y="5887"/>
                </a:cubicBezTo>
                <a:cubicBezTo>
                  <a:pt x="17984" y="5889"/>
                  <a:pt x="17985" y="5888"/>
                  <a:pt x="17986" y="5890"/>
                </a:cubicBezTo>
                <a:cubicBezTo>
                  <a:pt x="17987" y="5887"/>
                  <a:pt x="17989" y="5880"/>
                  <a:pt x="17990" y="5877"/>
                </a:cubicBezTo>
                <a:cubicBezTo>
                  <a:pt x="17997" y="5862"/>
                  <a:pt x="18000" y="5844"/>
                  <a:pt x="18006" y="5828"/>
                </a:cubicBezTo>
                <a:cubicBezTo>
                  <a:pt x="17983" y="5681"/>
                  <a:pt x="17995" y="5415"/>
                  <a:pt x="18042" y="5146"/>
                </a:cubicBezTo>
                <a:cubicBezTo>
                  <a:pt x="18069" y="4988"/>
                  <a:pt x="18103" y="4921"/>
                  <a:pt x="18154" y="4921"/>
                </a:cubicBezTo>
                <a:cubicBezTo>
                  <a:pt x="18258" y="4921"/>
                  <a:pt x="18309" y="4789"/>
                  <a:pt x="18309" y="4520"/>
                </a:cubicBezTo>
                <a:cubicBezTo>
                  <a:pt x="18309" y="4333"/>
                  <a:pt x="18320" y="4293"/>
                  <a:pt x="18363" y="4326"/>
                </a:cubicBezTo>
                <a:cubicBezTo>
                  <a:pt x="18393" y="4350"/>
                  <a:pt x="18455" y="4367"/>
                  <a:pt x="18500" y="4367"/>
                </a:cubicBezTo>
                <a:cubicBezTo>
                  <a:pt x="18556" y="4367"/>
                  <a:pt x="18600" y="4431"/>
                  <a:pt x="18635" y="4569"/>
                </a:cubicBezTo>
                <a:cubicBezTo>
                  <a:pt x="18699" y="4818"/>
                  <a:pt x="18786" y="4880"/>
                  <a:pt x="18916" y="4772"/>
                </a:cubicBezTo>
                <a:cubicBezTo>
                  <a:pt x="18971" y="4727"/>
                  <a:pt x="19028" y="4696"/>
                  <a:pt x="19044" y="4703"/>
                </a:cubicBezTo>
                <a:cubicBezTo>
                  <a:pt x="19059" y="4710"/>
                  <a:pt x="19064" y="4688"/>
                  <a:pt x="19053" y="4653"/>
                </a:cubicBezTo>
                <a:cubicBezTo>
                  <a:pt x="19027" y="4567"/>
                  <a:pt x="19124" y="4413"/>
                  <a:pt x="19170" y="4470"/>
                </a:cubicBezTo>
                <a:cubicBezTo>
                  <a:pt x="19190" y="4495"/>
                  <a:pt x="19203" y="4486"/>
                  <a:pt x="19198" y="4448"/>
                </a:cubicBezTo>
                <a:cubicBezTo>
                  <a:pt x="19192" y="4410"/>
                  <a:pt x="19266" y="4213"/>
                  <a:pt x="19361" y="4012"/>
                </a:cubicBezTo>
                <a:cubicBezTo>
                  <a:pt x="19456" y="3810"/>
                  <a:pt x="19541" y="3585"/>
                  <a:pt x="19552" y="3507"/>
                </a:cubicBezTo>
                <a:cubicBezTo>
                  <a:pt x="19565" y="3415"/>
                  <a:pt x="19595" y="3373"/>
                  <a:pt x="19639" y="3389"/>
                </a:cubicBezTo>
                <a:cubicBezTo>
                  <a:pt x="19676" y="3402"/>
                  <a:pt x="19694" y="3391"/>
                  <a:pt x="19681" y="3364"/>
                </a:cubicBezTo>
                <a:cubicBezTo>
                  <a:pt x="19667" y="3337"/>
                  <a:pt x="19697" y="3207"/>
                  <a:pt x="19746" y="3078"/>
                </a:cubicBezTo>
                <a:cubicBezTo>
                  <a:pt x="19845" y="2818"/>
                  <a:pt x="19859" y="2691"/>
                  <a:pt x="19866" y="1981"/>
                </a:cubicBezTo>
                <a:cubicBezTo>
                  <a:pt x="19869" y="1615"/>
                  <a:pt x="19853" y="1430"/>
                  <a:pt x="19799" y="1218"/>
                </a:cubicBezTo>
                <a:cubicBezTo>
                  <a:pt x="19720" y="908"/>
                  <a:pt x="19490" y="416"/>
                  <a:pt x="19339" y="237"/>
                </a:cubicBezTo>
                <a:cubicBezTo>
                  <a:pt x="19285" y="173"/>
                  <a:pt x="19240" y="95"/>
                  <a:pt x="19240" y="63"/>
                </a:cubicBezTo>
                <a:cubicBezTo>
                  <a:pt x="19240" y="31"/>
                  <a:pt x="19227" y="18"/>
                  <a:pt x="19213" y="35"/>
                </a:cubicBezTo>
                <a:cubicBezTo>
                  <a:pt x="19199" y="51"/>
                  <a:pt x="19108" y="45"/>
                  <a:pt x="19010" y="19"/>
                </a:cubicBezTo>
                <a:cubicBezTo>
                  <a:pt x="18960" y="6"/>
                  <a:pt x="18918" y="-1"/>
                  <a:pt x="18888" y="1"/>
                </a:cubicBezTo>
                <a:close/>
                <a:moveTo>
                  <a:pt x="13637" y="14551"/>
                </a:moveTo>
                <a:cubicBezTo>
                  <a:pt x="13610" y="14551"/>
                  <a:pt x="13596" y="14575"/>
                  <a:pt x="13606" y="14607"/>
                </a:cubicBezTo>
                <a:cubicBezTo>
                  <a:pt x="13614" y="14635"/>
                  <a:pt x="13626" y="14655"/>
                  <a:pt x="13634" y="14660"/>
                </a:cubicBezTo>
                <a:cubicBezTo>
                  <a:pt x="13641" y="14652"/>
                  <a:pt x="13647" y="14643"/>
                  <a:pt x="13654" y="14635"/>
                </a:cubicBezTo>
                <a:cubicBezTo>
                  <a:pt x="13659" y="14625"/>
                  <a:pt x="13663" y="14622"/>
                  <a:pt x="13668" y="14607"/>
                </a:cubicBezTo>
                <a:cubicBezTo>
                  <a:pt x="13678" y="14575"/>
                  <a:pt x="13664" y="14551"/>
                  <a:pt x="13637" y="14551"/>
                </a:cubicBezTo>
                <a:close/>
              </a:path>
            </a:pathLst>
          </a:custGeom>
          <a:ln w="12700">
            <a:miter lim="400000"/>
          </a:ln>
        </p:spPr>
      </p:pic>
      <p:pic>
        <p:nvPicPr>
          <p:cNvPr id="179" name="Image" descr="Image"/>
          <p:cNvPicPr>
            <a:picLocks noChangeAspect="1"/>
          </p:cNvPicPr>
          <p:nvPr/>
        </p:nvPicPr>
        <p:blipFill>
          <a:blip r:embed="rId3">
            <a:extLst/>
          </a:blip>
          <a:srcRect l="28669" t="24307" r="21197" b="25520"/>
          <a:stretch>
            <a:fillRect/>
          </a:stretch>
        </p:blipFill>
        <p:spPr>
          <a:xfrm>
            <a:off x="2688896" y="9045210"/>
            <a:ext cx="2990065" cy="3000328"/>
          </a:xfrm>
          <a:custGeom>
            <a:avLst/>
            <a:gdLst/>
            <a:ahLst/>
            <a:cxnLst>
              <a:cxn ang="0">
                <a:pos x="wd2" y="hd2"/>
              </a:cxn>
              <a:cxn ang="5400000">
                <a:pos x="wd2" y="hd2"/>
              </a:cxn>
              <a:cxn ang="10800000">
                <a:pos x="wd2" y="hd2"/>
              </a:cxn>
              <a:cxn ang="16200000">
                <a:pos x="wd2" y="hd2"/>
              </a:cxn>
            </a:cxnLst>
            <a:rect l="0" t="0" r="r" b="b"/>
            <a:pathLst>
              <a:path w="21599" h="21457" fill="norm" stroke="1" extrusionOk="0">
                <a:moveTo>
                  <a:pt x="10447" y="0"/>
                </a:moveTo>
                <a:lnTo>
                  <a:pt x="7302" y="6"/>
                </a:lnTo>
                <a:lnTo>
                  <a:pt x="7018" y="148"/>
                </a:lnTo>
                <a:cubicBezTo>
                  <a:pt x="6861" y="227"/>
                  <a:pt x="6677" y="365"/>
                  <a:pt x="6611" y="452"/>
                </a:cubicBezTo>
                <a:cubicBezTo>
                  <a:pt x="6545" y="539"/>
                  <a:pt x="6463" y="633"/>
                  <a:pt x="6428" y="665"/>
                </a:cubicBezTo>
                <a:cubicBezTo>
                  <a:pt x="6030" y="1017"/>
                  <a:pt x="5966" y="1150"/>
                  <a:pt x="6086" y="1363"/>
                </a:cubicBezTo>
                <a:cubicBezTo>
                  <a:pt x="6117" y="1417"/>
                  <a:pt x="6180" y="1558"/>
                  <a:pt x="6227" y="1675"/>
                </a:cubicBezTo>
                <a:cubicBezTo>
                  <a:pt x="6305" y="1871"/>
                  <a:pt x="6330" y="1888"/>
                  <a:pt x="6539" y="1888"/>
                </a:cubicBezTo>
                <a:cubicBezTo>
                  <a:pt x="6664" y="1888"/>
                  <a:pt x="6904" y="1824"/>
                  <a:pt x="7073" y="1746"/>
                </a:cubicBezTo>
                <a:cubicBezTo>
                  <a:pt x="7242" y="1668"/>
                  <a:pt x="7466" y="1604"/>
                  <a:pt x="7569" y="1604"/>
                </a:cubicBezTo>
                <a:lnTo>
                  <a:pt x="7755" y="1604"/>
                </a:lnTo>
                <a:lnTo>
                  <a:pt x="7612" y="1831"/>
                </a:lnTo>
                <a:cubicBezTo>
                  <a:pt x="7532" y="1956"/>
                  <a:pt x="7465" y="2134"/>
                  <a:pt x="7465" y="2229"/>
                </a:cubicBezTo>
                <a:cubicBezTo>
                  <a:pt x="7465" y="2410"/>
                  <a:pt x="7639" y="2629"/>
                  <a:pt x="7781" y="2629"/>
                </a:cubicBezTo>
                <a:cubicBezTo>
                  <a:pt x="7948" y="2629"/>
                  <a:pt x="8151" y="2496"/>
                  <a:pt x="8214" y="2345"/>
                </a:cubicBezTo>
                <a:cubicBezTo>
                  <a:pt x="8249" y="2260"/>
                  <a:pt x="8378" y="2135"/>
                  <a:pt x="8500" y="2067"/>
                </a:cubicBezTo>
                <a:cubicBezTo>
                  <a:pt x="8726" y="1941"/>
                  <a:pt x="8959" y="1637"/>
                  <a:pt x="8959" y="1471"/>
                </a:cubicBezTo>
                <a:cubicBezTo>
                  <a:pt x="8959" y="1421"/>
                  <a:pt x="9010" y="1356"/>
                  <a:pt x="9071" y="1323"/>
                </a:cubicBezTo>
                <a:cubicBezTo>
                  <a:pt x="9208" y="1250"/>
                  <a:pt x="9935" y="1251"/>
                  <a:pt x="10510" y="1326"/>
                </a:cubicBezTo>
                <a:cubicBezTo>
                  <a:pt x="10747" y="1357"/>
                  <a:pt x="11337" y="1405"/>
                  <a:pt x="11820" y="1431"/>
                </a:cubicBezTo>
                <a:cubicBezTo>
                  <a:pt x="12744" y="1481"/>
                  <a:pt x="12924" y="1536"/>
                  <a:pt x="12924" y="1780"/>
                </a:cubicBezTo>
                <a:cubicBezTo>
                  <a:pt x="12924" y="1836"/>
                  <a:pt x="12945" y="1897"/>
                  <a:pt x="12973" y="1914"/>
                </a:cubicBezTo>
                <a:cubicBezTo>
                  <a:pt x="13000" y="1930"/>
                  <a:pt x="13041" y="2025"/>
                  <a:pt x="13062" y="2126"/>
                </a:cubicBezTo>
                <a:cubicBezTo>
                  <a:pt x="13088" y="2256"/>
                  <a:pt x="13260" y="2472"/>
                  <a:pt x="13643" y="2859"/>
                </a:cubicBezTo>
                <a:cubicBezTo>
                  <a:pt x="13943" y="3161"/>
                  <a:pt x="14188" y="3433"/>
                  <a:pt x="14188" y="3463"/>
                </a:cubicBezTo>
                <a:cubicBezTo>
                  <a:pt x="14188" y="3493"/>
                  <a:pt x="14143" y="3557"/>
                  <a:pt x="14088" y="3605"/>
                </a:cubicBezTo>
                <a:cubicBezTo>
                  <a:pt x="13618" y="4011"/>
                  <a:pt x="12666" y="5013"/>
                  <a:pt x="12422" y="5359"/>
                </a:cubicBezTo>
                <a:cubicBezTo>
                  <a:pt x="12257" y="5594"/>
                  <a:pt x="11999" y="5961"/>
                  <a:pt x="11849" y="6177"/>
                </a:cubicBezTo>
                <a:cubicBezTo>
                  <a:pt x="11496" y="6682"/>
                  <a:pt x="11217" y="6959"/>
                  <a:pt x="10937" y="7088"/>
                </a:cubicBezTo>
                <a:cubicBezTo>
                  <a:pt x="10814" y="7144"/>
                  <a:pt x="10633" y="7248"/>
                  <a:pt x="10539" y="7318"/>
                </a:cubicBezTo>
                <a:cubicBezTo>
                  <a:pt x="10444" y="7387"/>
                  <a:pt x="10264" y="7491"/>
                  <a:pt x="10137" y="7548"/>
                </a:cubicBezTo>
                <a:cubicBezTo>
                  <a:pt x="9899" y="7655"/>
                  <a:pt x="9478" y="8014"/>
                  <a:pt x="9478" y="8110"/>
                </a:cubicBezTo>
                <a:cubicBezTo>
                  <a:pt x="9478" y="8140"/>
                  <a:pt x="9362" y="8345"/>
                  <a:pt x="9223" y="8567"/>
                </a:cubicBezTo>
                <a:cubicBezTo>
                  <a:pt x="8969" y="8970"/>
                  <a:pt x="8673" y="9582"/>
                  <a:pt x="8672" y="9702"/>
                </a:cubicBezTo>
                <a:cubicBezTo>
                  <a:pt x="8672" y="9796"/>
                  <a:pt x="8245" y="10323"/>
                  <a:pt x="7764" y="10823"/>
                </a:cubicBezTo>
                <a:cubicBezTo>
                  <a:pt x="7532" y="11064"/>
                  <a:pt x="7300" y="11340"/>
                  <a:pt x="7248" y="11436"/>
                </a:cubicBezTo>
                <a:cubicBezTo>
                  <a:pt x="7077" y="11747"/>
                  <a:pt x="6736" y="12432"/>
                  <a:pt x="6603" y="12736"/>
                </a:cubicBezTo>
                <a:cubicBezTo>
                  <a:pt x="6452" y="13078"/>
                  <a:pt x="6316" y="13213"/>
                  <a:pt x="5800" y="13536"/>
                </a:cubicBezTo>
                <a:cubicBezTo>
                  <a:pt x="4733" y="14205"/>
                  <a:pt x="4346" y="14539"/>
                  <a:pt x="4137" y="14975"/>
                </a:cubicBezTo>
                <a:cubicBezTo>
                  <a:pt x="3965" y="15334"/>
                  <a:pt x="3664" y="15716"/>
                  <a:pt x="3254" y="16102"/>
                </a:cubicBezTo>
                <a:cubicBezTo>
                  <a:pt x="2008" y="17274"/>
                  <a:pt x="2028" y="17259"/>
                  <a:pt x="1826" y="17223"/>
                </a:cubicBezTo>
                <a:cubicBezTo>
                  <a:pt x="750" y="17033"/>
                  <a:pt x="601" y="17037"/>
                  <a:pt x="470" y="17246"/>
                </a:cubicBezTo>
                <a:cubicBezTo>
                  <a:pt x="364" y="17416"/>
                  <a:pt x="287" y="17800"/>
                  <a:pt x="201" y="18580"/>
                </a:cubicBezTo>
                <a:cubicBezTo>
                  <a:pt x="159" y="18956"/>
                  <a:pt x="97" y="19366"/>
                  <a:pt x="63" y="19491"/>
                </a:cubicBezTo>
                <a:cubicBezTo>
                  <a:pt x="29" y="19616"/>
                  <a:pt x="1" y="19997"/>
                  <a:pt x="0" y="20337"/>
                </a:cubicBezTo>
                <a:cubicBezTo>
                  <a:pt x="-1" y="20866"/>
                  <a:pt x="16" y="20983"/>
                  <a:pt x="118" y="21146"/>
                </a:cubicBezTo>
                <a:cubicBezTo>
                  <a:pt x="183" y="21251"/>
                  <a:pt x="280" y="21362"/>
                  <a:pt x="333" y="21393"/>
                </a:cubicBezTo>
                <a:cubicBezTo>
                  <a:pt x="686" y="21597"/>
                  <a:pt x="1020" y="21307"/>
                  <a:pt x="1173" y="20658"/>
                </a:cubicBezTo>
                <a:cubicBezTo>
                  <a:pt x="1206" y="20517"/>
                  <a:pt x="1260" y="20443"/>
                  <a:pt x="1795" y="19821"/>
                </a:cubicBezTo>
                <a:cubicBezTo>
                  <a:pt x="1945" y="19646"/>
                  <a:pt x="2067" y="19481"/>
                  <a:pt x="2067" y="19454"/>
                </a:cubicBezTo>
                <a:cubicBezTo>
                  <a:pt x="2067" y="19401"/>
                  <a:pt x="2769" y="18606"/>
                  <a:pt x="3022" y="18373"/>
                </a:cubicBezTo>
                <a:cubicBezTo>
                  <a:pt x="3113" y="18289"/>
                  <a:pt x="3343" y="18089"/>
                  <a:pt x="3532" y="17927"/>
                </a:cubicBezTo>
                <a:cubicBezTo>
                  <a:pt x="3722" y="17766"/>
                  <a:pt x="3985" y="17533"/>
                  <a:pt x="4117" y="17411"/>
                </a:cubicBezTo>
                <a:cubicBezTo>
                  <a:pt x="4249" y="17288"/>
                  <a:pt x="4373" y="17187"/>
                  <a:pt x="4395" y="17187"/>
                </a:cubicBezTo>
                <a:cubicBezTo>
                  <a:pt x="4418" y="17187"/>
                  <a:pt x="4533" y="17104"/>
                  <a:pt x="4650" y="17002"/>
                </a:cubicBezTo>
                <a:cubicBezTo>
                  <a:pt x="4768" y="16900"/>
                  <a:pt x="4953" y="16751"/>
                  <a:pt x="5060" y="16667"/>
                </a:cubicBezTo>
                <a:cubicBezTo>
                  <a:pt x="5167" y="16584"/>
                  <a:pt x="5395" y="16402"/>
                  <a:pt x="5565" y="16267"/>
                </a:cubicBezTo>
                <a:cubicBezTo>
                  <a:pt x="6019" y="15905"/>
                  <a:pt x="6229" y="15774"/>
                  <a:pt x="6835" y="15478"/>
                </a:cubicBezTo>
                <a:lnTo>
                  <a:pt x="7379" y="15211"/>
                </a:lnTo>
                <a:lnTo>
                  <a:pt x="7445" y="15503"/>
                </a:lnTo>
                <a:cubicBezTo>
                  <a:pt x="7580" y="16090"/>
                  <a:pt x="7643" y="16310"/>
                  <a:pt x="7721" y="16477"/>
                </a:cubicBezTo>
                <a:cubicBezTo>
                  <a:pt x="7764" y="16571"/>
                  <a:pt x="7846" y="16755"/>
                  <a:pt x="7901" y="16889"/>
                </a:cubicBezTo>
                <a:cubicBezTo>
                  <a:pt x="7957" y="17022"/>
                  <a:pt x="8131" y="17261"/>
                  <a:pt x="8288" y="17416"/>
                </a:cubicBezTo>
                <a:cubicBezTo>
                  <a:pt x="8540" y="17666"/>
                  <a:pt x="8604" y="17700"/>
                  <a:pt x="8816" y="17700"/>
                </a:cubicBezTo>
                <a:cubicBezTo>
                  <a:pt x="8997" y="17700"/>
                  <a:pt x="9088" y="17665"/>
                  <a:pt x="9188" y="17558"/>
                </a:cubicBezTo>
                <a:cubicBezTo>
                  <a:pt x="9314" y="17426"/>
                  <a:pt x="9319" y="17388"/>
                  <a:pt x="9286" y="16920"/>
                </a:cubicBezTo>
                <a:cubicBezTo>
                  <a:pt x="9266" y="16646"/>
                  <a:pt x="9274" y="16331"/>
                  <a:pt x="9303" y="16222"/>
                </a:cubicBezTo>
                <a:cubicBezTo>
                  <a:pt x="9332" y="16112"/>
                  <a:pt x="9372" y="15931"/>
                  <a:pt x="9389" y="15821"/>
                </a:cubicBezTo>
                <a:cubicBezTo>
                  <a:pt x="9410" y="15688"/>
                  <a:pt x="9512" y="15521"/>
                  <a:pt x="9696" y="15322"/>
                </a:cubicBezTo>
                <a:lnTo>
                  <a:pt x="9974" y="15021"/>
                </a:lnTo>
                <a:lnTo>
                  <a:pt x="11837" y="15049"/>
                </a:lnTo>
                <a:cubicBezTo>
                  <a:pt x="12862" y="15065"/>
                  <a:pt x="13791" y="15082"/>
                  <a:pt x="13902" y="15086"/>
                </a:cubicBezTo>
                <a:cubicBezTo>
                  <a:pt x="14181" y="15097"/>
                  <a:pt x="15203" y="14974"/>
                  <a:pt x="15481" y="14896"/>
                </a:cubicBezTo>
                <a:cubicBezTo>
                  <a:pt x="16018" y="14745"/>
                  <a:pt x="16486" y="14221"/>
                  <a:pt x="16485" y="13772"/>
                </a:cubicBezTo>
                <a:cubicBezTo>
                  <a:pt x="16484" y="13548"/>
                  <a:pt x="16370" y="13154"/>
                  <a:pt x="16221" y="12864"/>
                </a:cubicBezTo>
                <a:cubicBezTo>
                  <a:pt x="16079" y="12588"/>
                  <a:pt x="15591" y="11876"/>
                  <a:pt x="15289" y="11501"/>
                </a:cubicBezTo>
                <a:cubicBezTo>
                  <a:pt x="15150" y="11329"/>
                  <a:pt x="14904" y="11022"/>
                  <a:pt x="14741" y="10820"/>
                </a:cubicBezTo>
                <a:cubicBezTo>
                  <a:pt x="14425" y="10428"/>
                  <a:pt x="13961" y="9966"/>
                  <a:pt x="13887" y="9966"/>
                </a:cubicBezTo>
                <a:cubicBezTo>
                  <a:pt x="13862" y="9966"/>
                  <a:pt x="13844" y="9906"/>
                  <a:pt x="13844" y="9835"/>
                </a:cubicBezTo>
                <a:cubicBezTo>
                  <a:pt x="13845" y="9707"/>
                  <a:pt x="13907" y="9661"/>
                  <a:pt x="14463" y="9364"/>
                </a:cubicBezTo>
                <a:cubicBezTo>
                  <a:pt x="14599" y="9292"/>
                  <a:pt x="14792" y="9167"/>
                  <a:pt x="14893" y="9086"/>
                </a:cubicBezTo>
                <a:cubicBezTo>
                  <a:pt x="15168" y="8868"/>
                  <a:pt x="15176" y="8862"/>
                  <a:pt x="15401" y="8725"/>
                </a:cubicBezTo>
                <a:cubicBezTo>
                  <a:pt x="15515" y="8656"/>
                  <a:pt x="15639" y="8601"/>
                  <a:pt x="15676" y="8601"/>
                </a:cubicBezTo>
                <a:cubicBezTo>
                  <a:pt x="15770" y="8601"/>
                  <a:pt x="16047" y="8399"/>
                  <a:pt x="16485" y="8016"/>
                </a:cubicBezTo>
                <a:cubicBezTo>
                  <a:pt x="16690" y="7836"/>
                  <a:pt x="16880" y="7690"/>
                  <a:pt x="16909" y="7690"/>
                </a:cubicBezTo>
                <a:cubicBezTo>
                  <a:pt x="16937" y="7690"/>
                  <a:pt x="17313" y="8043"/>
                  <a:pt x="17743" y="8473"/>
                </a:cubicBezTo>
                <a:cubicBezTo>
                  <a:pt x="18282" y="9012"/>
                  <a:pt x="18614" y="9295"/>
                  <a:pt x="18812" y="9390"/>
                </a:cubicBezTo>
                <a:cubicBezTo>
                  <a:pt x="18970" y="9465"/>
                  <a:pt x="19163" y="9597"/>
                  <a:pt x="19242" y="9682"/>
                </a:cubicBezTo>
                <a:cubicBezTo>
                  <a:pt x="19321" y="9767"/>
                  <a:pt x="19468" y="9878"/>
                  <a:pt x="19569" y="9929"/>
                </a:cubicBezTo>
                <a:cubicBezTo>
                  <a:pt x="19776" y="10033"/>
                  <a:pt x="20282" y="10053"/>
                  <a:pt x="20452" y="9963"/>
                </a:cubicBezTo>
                <a:cubicBezTo>
                  <a:pt x="20630" y="9869"/>
                  <a:pt x="20849" y="9476"/>
                  <a:pt x="20888" y="9182"/>
                </a:cubicBezTo>
                <a:cubicBezTo>
                  <a:pt x="20908" y="9034"/>
                  <a:pt x="20945" y="8884"/>
                  <a:pt x="20971" y="8850"/>
                </a:cubicBezTo>
                <a:cubicBezTo>
                  <a:pt x="20997" y="8817"/>
                  <a:pt x="21035" y="8639"/>
                  <a:pt x="21054" y="8453"/>
                </a:cubicBezTo>
                <a:cubicBezTo>
                  <a:pt x="21074" y="8267"/>
                  <a:pt x="21112" y="8052"/>
                  <a:pt x="21140" y="7973"/>
                </a:cubicBezTo>
                <a:cubicBezTo>
                  <a:pt x="21169" y="7895"/>
                  <a:pt x="21219" y="7551"/>
                  <a:pt x="21252" y="7207"/>
                </a:cubicBezTo>
                <a:cubicBezTo>
                  <a:pt x="21315" y="6560"/>
                  <a:pt x="21461" y="5826"/>
                  <a:pt x="21547" y="5731"/>
                </a:cubicBezTo>
                <a:cubicBezTo>
                  <a:pt x="21574" y="5701"/>
                  <a:pt x="21599" y="5270"/>
                  <a:pt x="21599" y="4775"/>
                </a:cubicBezTo>
                <a:cubicBezTo>
                  <a:pt x="21599" y="3904"/>
                  <a:pt x="21594" y="3871"/>
                  <a:pt x="21464" y="3750"/>
                </a:cubicBezTo>
                <a:cubicBezTo>
                  <a:pt x="21319" y="3614"/>
                  <a:pt x="20940" y="3310"/>
                  <a:pt x="20831" y="3242"/>
                </a:cubicBezTo>
                <a:cubicBezTo>
                  <a:pt x="20700" y="3160"/>
                  <a:pt x="20426" y="3196"/>
                  <a:pt x="20297" y="3316"/>
                </a:cubicBezTo>
                <a:lnTo>
                  <a:pt x="20168" y="3438"/>
                </a:lnTo>
                <a:lnTo>
                  <a:pt x="20080" y="3225"/>
                </a:lnTo>
                <a:cubicBezTo>
                  <a:pt x="20030" y="3108"/>
                  <a:pt x="19991" y="2977"/>
                  <a:pt x="19991" y="2935"/>
                </a:cubicBezTo>
                <a:cubicBezTo>
                  <a:pt x="19991" y="2823"/>
                  <a:pt x="19654" y="2465"/>
                  <a:pt x="19403" y="2308"/>
                </a:cubicBezTo>
                <a:cubicBezTo>
                  <a:pt x="19246" y="2210"/>
                  <a:pt x="19065" y="2161"/>
                  <a:pt x="18755" y="2135"/>
                </a:cubicBezTo>
                <a:cubicBezTo>
                  <a:pt x="18382" y="2104"/>
                  <a:pt x="18274" y="2119"/>
                  <a:pt x="17970" y="2237"/>
                </a:cubicBezTo>
                <a:cubicBezTo>
                  <a:pt x="17558" y="2397"/>
                  <a:pt x="17420" y="2568"/>
                  <a:pt x="17230" y="3157"/>
                </a:cubicBezTo>
                <a:cubicBezTo>
                  <a:pt x="17117" y="3506"/>
                  <a:pt x="17097" y="3533"/>
                  <a:pt x="17026" y="3441"/>
                </a:cubicBezTo>
                <a:cubicBezTo>
                  <a:pt x="16983" y="3384"/>
                  <a:pt x="16947" y="3308"/>
                  <a:pt x="16946" y="3270"/>
                </a:cubicBezTo>
                <a:cubicBezTo>
                  <a:pt x="16943" y="3138"/>
                  <a:pt x="16595" y="2690"/>
                  <a:pt x="16298" y="2436"/>
                </a:cubicBezTo>
                <a:cubicBezTo>
                  <a:pt x="16133" y="2294"/>
                  <a:pt x="15965" y="2144"/>
                  <a:pt x="15928" y="2104"/>
                </a:cubicBezTo>
                <a:cubicBezTo>
                  <a:pt x="15513" y="1646"/>
                  <a:pt x="13915" y="167"/>
                  <a:pt x="13732" y="71"/>
                </a:cubicBezTo>
                <a:cubicBezTo>
                  <a:pt x="13623" y="14"/>
                  <a:pt x="12914" y="-3"/>
                  <a:pt x="10447" y="0"/>
                </a:cubicBezTo>
                <a:close/>
                <a:moveTo>
                  <a:pt x="19569" y="5251"/>
                </a:moveTo>
                <a:lnTo>
                  <a:pt x="19764" y="5490"/>
                </a:lnTo>
                <a:cubicBezTo>
                  <a:pt x="19872" y="5620"/>
                  <a:pt x="19997" y="5773"/>
                  <a:pt x="20039" y="5828"/>
                </a:cubicBezTo>
                <a:cubicBezTo>
                  <a:pt x="20151" y="5970"/>
                  <a:pt x="20128" y="6584"/>
                  <a:pt x="19999" y="6895"/>
                </a:cubicBezTo>
                <a:cubicBezTo>
                  <a:pt x="19941" y="7036"/>
                  <a:pt x="19844" y="7259"/>
                  <a:pt x="19787" y="7391"/>
                </a:cubicBezTo>
                <a:cubicBezTo>
                  <a:pt x="19730" y="7524"/>
                  <a:pt x="19656" y="7632"/>
                  <a:pt x="19621" y="7630"/>
                </a:cubicBezTo>
                <a:cubicBezTo>
                  <a:pt x="19586" y="7628"/>
                  <a:pt x="19371" y="7496"/>
                  <a:pt x="19142" y="7340"/>
                </a:cubicBezTo>
                <a:cubicBezTo>
                  <a:pt x="18779" y="7094"/>
                  <a:pt x="18726" y="7037"/>
                  <a:pt x="18726" y="6886"/>
                </a:cubicBezTo>
                <a:cubicBezTo>
                  <a:pt x="18726" y="6698"/>
                  <a:pt x="18617" y="6473"/>
                  <a:pt x="18362" y="6140"/>
                </a:cubicBezTo>
                <a:cubicBezTo>
                  <a:pt x="18254" y="5997"/>
                  <a:pt x="18226" y="5927"/>
                  <a:pt x="18279" y="5927"/>
                </a:cubicBezTo>
                <a:cubicBezTo>
                  <a:pt x="18323" y="5927"/>
                  <a:pt x="18479" y="5850"/>
                  <a:pt x="18629" y="5757"/>
                </a:cubicBezTo>
                <a:cubicBezTo>
                  <a:pt x="18778" y="5663"/>
                  <a:pt x="18976" y="5586"/>
                  <a:pt x="19068" y="5586"/>
                </a:cubicBezTo>
                <a:cubicBezTo>
                  <a:pt x="19174" y="5586"/>
                  <a:pt x="19295" y="5526"/>
                  <a:pt x="19403" y="5419"/>
                </a:cubicBezTo>
                <a:lnTo>
                  <a:pt x="19569" y="5251"/>
                </a:lnTo>
                <a:close/>
                <a:moveTo>
                  <a:pt x="10903" y="12112"/>
                </a:moveTo>
                <a:lnTo>
                  <a:pt x="11066" y="12200"/>
                </a:lnTo>
                <a:cubicBezTo>
                  <a:pt x="11156" y="12248"/>
                  <a:pt x="11518" y="12437"/>
                  <a:pt x="11872" y="12620"/>
                </a:cubicBezTo>
                <a:lnTo>
                  <a:pt x="12514" y="12952"/>
                </a:lnTo>
                <a:lnTo>
                  <a:pt x="11843" y="13162"/>
                </a:lnTo>
                <a:cubicBezTo>
                  <a:pt x="11228" y="13355"/>
                  <a:pt x="11103" y="13375"/>
                  <a:pt x="10367" y="13395"/>
                </a:cubicBezTo>
                <a:lnTo>
                  <a:pt x="9564" y="13417"/>
                </a:lnTo>
                <a:lnTo>
                  <a:pt x="10235" y="12764"/>
                </a:lnTo>
                <a:lnTo>
                  <a:pt x="10903" y="12112"/>
                </a:lnTo>
                <a:close/>
              </a:path>
            </a:pathLst>
          </a:custGeom>
          <a:ln w="12700">
            <a:miter lim="400000"/>
          </a:ln>
        </p:spPr>
      </p:pic>
      <p:pic>
        <p:nvPicPr>
          <p:cNvPr id="180" name="Image" descr="Image"/>
          <p:cNvPicPr>
            <a:picLocks noChangeAspect="1"/>
          </p:cNvPicPr>
          <p:nvPr/>
        </p:nvPicPr>
        <p:blipFill>
          <a:blip r:embed="rId4">
            <a:extLst/>
          </a:blip>
          <a:srcRect l="19547" t="23498" r="19519" b="23522"/>
          <a:stretch>
            <a:fillRect/>
          </a:stretch>
        </p:blipFill>
        <p:spPr>
          <a:xfrm flipH="1">
            <a:off x="4991470" y="9508223"/>
            <a:ext cx="3057103" cy="2658037"/>
          </a:xfrm>
          <a:custGeom>
            <a:avLst/>
            <a:gdLst/>
            <a:ahLst/>
            <a:cxnLst>
              <a:cxn ang="0">
                <a:pos x="wd2" y="hd2"/>
              </a:cxn>
              <a:cxn ang="5400000">
                <a:pos x="wd2" y="hd2"/>
              </a:cxn>
              <a:cxn ang="10800000">
                <a:pos x="wd2" y="hd2"/>
              </a:cxn>
              <a:cxn ang="16200000">
                <a:pos x="wd2" y="hd2"/>
              </a:cxn>
            </a:cxnLst>
            <a:rect l="0" t="0" r="r" b="b"/>
            <a:pathLst>
              <a:path w="21538" h="21570" fill="norm" stroke="1" extrusionOk="0">
                <a:moveTo>
                  <a:pt x="4999" y="0"/>
                </a:moveTo>
                <a:cubicBezTo>
                  <a:pt x="4775" y="1"/>
                  <a:pt x="4473" y="255"/>
                  <a:pt x="4392" y="512"/>
                </a:cubicBezTo>
                <a:lnTo>
                  <a:pt x="4319" y="747"/>
                </a:lnTo>
                <a:lnTo>
                  <a:pt x="3933" y="747"/>
                </a:lnTo>
                <a:cubicBezTo>
                  <a:pt x="3407" y="749"/>
                  <a:pt x="2983" y="891"/>
                  <a:pt x="2697" y="1163"/>
                </a:cubicBezTo>
                <a:cubicBezTo>
                  <a:pt x="2323" y="1519"/>
                  <a:pt x="2148" y="1856"/>
                  <a:pt x="2119" y="2268"/>
                </a:cubicBezTo>
                <a:cubicBezTo>
                  <a:pt x="2095" y="2596"/>
                  <a:pt x="2080" y="2623"/>
                  <a:pt x="1959" y="2596"/>
                </a:cubicBezTo>
                <a:cubicBezTo>
                  <a:pt x="1856" y="2573"/>
                  <a:pt x="1812" y="2494"/>
                  <a:pt x="1758" y="2223"/>
                </a:cubicBezTo>
                <a:cubicBezTo>
                  <a:pt x="1720" y="2033"/>
                  <a:pt x="1659" y="1837"/>
                  <a:pt x="1624" y="1788"/>
                </a:cubicBezTo>
                <a:cubicBezTo>
                  <a:pt x="1528" y="1655"/>
                  <a:pt x="1358" y="1677"/>
                  <a:pt x="1227" y="1839"/>
                </a:cubicBezTo>
                <a:cubicBezTo>
                  <a:pt x="1162" y="1919"/>
                  <a:pt x="1081" y="1960"/>
                  <a:pt x="1042" y="1933"/>
                </a:cubicBezTo>
                <a:cubicBezTo>
                  <a:pt x="1004" y="1906"/>
                  <a:pt x="897" y="1950"/>
                  <a:pt x="805" y="2029"/>
                </a:cubicBezTo>
                <a:cubicBezTo>
                  <a:pt x="712" y="2108"/>
                  <a:pt x="583" y="2171"/>
                  <a:pt x="519" y="2171"/>
                </a:cubicBezTo>
                <a:cubicBezTo>
                  <a:pt x="456" y="2171"/>
                  <a:pt x="361" y="2222"/>
                  <a:pt x="307" y="2284"/>
                </a:cubicBezTo>
                <a:cubicBezTo>
                  <a:pt x="214" y="2391"/>
                  <a:pt x="213" y="2479"/>
                  <a:pt x="307" y="2825"/>
                </a:cubicBezTo>
                <a:cubicBezTo>
                  <a:pt x="338" y="2940"/>
                  <a:pt x="316" y="2977"/>
                  <a:pt x="195" y="3012"/>
                </a:cubicBezTo>
                <a:cubicBezTo>
                  <a:pt x="98" y="3040"/>
                  <a:pt x="32" y="3118"/>
                  <a:pt x="8" y="3231"/>
                </a:cubicBezTo>
                <a:cubicBezTo>
                  <a:pt x="-26" y="3385"/>
                  <a:pt x="42" y="3493"/>
                  <a:pt x="584" y="4129"/>
                </a:cubicBezTo>
                <a:cubicBezTo>
                  <a:pt x="1321" y="4995"/>
                  <a:pt x="1617" y="5485"/>
                  <a:pt x="1839" y="6210"/>
                </a:cubicBezTo>
                <a:cubicBezTo>
                  <a:pt x="2079" y="6992"/>
                  <a:pt x="2197" y="7241"/>
                  <a:pt x="2510" y="7601"/>
                </a:cubicBezTo>
                <a:cubicBezTo>
                  <a:pt x="2755" y="7884"/>
                  <a:pt x="2829" y="7926"/>
                  <a:pt x="3122" y="7968"/>
                </a:cubicBezTo>
                <a:cubicBezTo>
                  <a:pt x="3647" y="8044"/>
                  <a:pt x="3892" y="7882"/>
                  <a:pt x="4697" y="6928"/>
                </a:cubicBezTo>
                <a:cubicBezTo>
                  <a:pt x="5069" y="6486"/>
                  <a:pt x="5430" y="6106"/>
                  <a:pt x="5499" y="6081"/>
                </a:cubicBezTo>
                <a:cubicBezTo>
                  <a:pt x="5605" y="6044"/>
                  <a:pt x="5732" y="6165"/>
                  <a:pt x="6260" y="6815"/>
                </a:cubicBezTo>
                <a:cubicBezTo>
                  <a:pt x="6750" y="7419"/>
                  <a:pt x="6981" y="7647"/>
                  <a:pt x="7283" y="7830"/>
                </a:cubicBezTo>
                <a:cubicBezTo>
                  <a:pt x="7497" y="7960"/>
                  <a:pt x="7866" y="8230"/>
                  <a:pt x="8105" y="8429"/>
                </a:cubicBezTo>
                <a:cubicBezTo>
                  <a:pt x="8344" y="8628"/>
                  <a:pt x="8606" y="8838"/>
                  <a:pt x="8687" y="8899"/>
                </a:cubicBezTo>
                <a:cubicBezTo>
                  <a:pt x="8767" y="8961"/>
                  <a:pt x="8877" y="9100"/>
                  <a:pt x="8933" y="9205"/>
                </a:cubicBezTo>
                <a:cubicBezTo>
                  <a:pt x="9031" y="9392"/>
                  <a:pt x="9030" y="9402"/>
                  <a:pt x="8871" y="9672"/>
                </a:cubicBezTo>
                <a:cubicBezTo>
                  <a:pt x="8748" y="9883"/>
                  <a:pt x="8612" y="10004"/>
                  <a:pt x="8298" y="10168"/>
                </a:cubicBezTo>
                <a:cubicBezTo>
                  <a:pt x="8071" y="10287"/>
                  <a:pt x="7843" y="10384"/>
                  <a:pt x="7792" y="10384"/>
                </a:cubicBezTo>
                <a:cubicBezTo>
                  <a:pt x="7710" y="10384"/>
                  <a:pt x="7234" y="10646"/>
                  <a:pt x="6906" y="10873"/>
                </a:cubicBezTo>
                <a:cubicBezTo>
                  <a:pt x="6022" y="11485"/>
                  <a:pt x="5337" y="12028"/>
                  <a:pt x="5242" y="12194"/>
                </a:cubicBezTo>
                <a:cubicBezTo>
                  <a:pt x="5173" y="12315"/>
                  <a:pt x="5161" y="12487"/>
                  <a:pt x="5180" y="12922"/>
                </a:cubicBezTo>
                <a:cubicBezTo>
                  <a:pt x="5203" y="13421"/>
                  <a:pt x="5229" y="13538"/>
                  <a:pt x="5407" y="13878"/>
                </a:cubicBezTo>
                <a:cubicBezTo>
                  <a:pt x="5642" y="14329"/>
                  <a:pt x="6396" y="15392"/>
                  <a:pt x="7071" y="16220"/>
                </a:cubicBezTo>
                <a:cubicBezTo>
                  <a:pt x="7611" y="16883"/>
                  <a:pt x="7976" y="17490"/>
                  <a:pt x="8030" y="17821"/>
                </a:cubicBezTo>
                <a:cubicBezTo>
                  <a:pt x="8099" y="18248"/>
                  <a:pt x="8017" y="18485"/>
                  <a:pt x="7635" y="18925"/>
                </a:cubicBezTo>
                <a:cubicBezTo>
                  <a:pt x="7438" y="19153"/>
                  <a:pt x="7251" y="19341"/>
                  <a:pt x="7222" y="19341"/>
                </a:cubicBezTo>
                <a:cubicBezTo>
                  <a:pt x="7118" y="19341"/>
                  <a:pt x="6937" y="19786"/>
                  <a:pt x="6936" y="20040"/>
                </a:cubicBezTo>
                <a:cubicBezTo>
                  <a:pt x="6936" y="20349"/>
                  <a:pt x="7066" y="20664"/>
                  <a:pt x="7238" y="20771"/>
                </a:cubicBezTo>
                <a:cubicBezTo>
                  <a:pt x="7452" y="20902"/>
                  <a:pt x="7926" y="20783"/>
                  <a:pt x="8376" y="20484"/>
                </a:cubicBezTo>
                <a:cubicBezTo>
                  <a:pt x="8602" y="20335"/>
                  <a:pt x="8824" y="20152"/>
                  <a:pt x="8871" y="20075"/>
                </a:cubicBezTo>
                <a:cubicBezTo>
                  <a:pt x="8971" y="19911"/>
                  <a:pt x="9638" y="19544"/>
                  <a:pt x="9839" y="19544"/>
                </a:cubicBezTo>
                <a:cubicBezTo>
                  <a:pt x="10077" y="19544"/>
                  <a:pt x="10254" y="19253"/>
                  <a:pt x="10280" y="18812"/>
                </a:cubicBezTo>
                <a:cubicBezTo>
                  <a:pt x="10307" y="18373"/>
                  <a:pt x="10302" y="18366"/>
                  <a:pt x="9576" y="17408"/>
                </a:cubicBezTo>
                <a:cubicBezTo>
                  <a:pt x="9245" y="16972"/>
                  <a:pt x="9145" y="16776"/>
                  <a:pt x="8938" y="16165"/>
                </a:cubicBezTo>
                <a:cubicBezTo>
                  <a:pt x="8804" y="15766"/>
                  <a:pt x="8654" y="15262"/>
                  <a:pt x="8606" y="15047"/>
                </a:cubicBezTo>
                <a:cubicBezTo>
                  <a:pt x="8480" y="14489"/>
                  <a:pt x="8335" y="14140"/>
                  <a:pt x="8032" y="13675"/>
                </a:cubicBezTo>
                <a:lnTo>
                  <a:pt x="7767" y="13266"/>
                </a:lnTo>
                <a:lnTo>
                  <a:pt x="8133" y="13221"/>
                </a:lnTo>
                <a:cubicBezTo>
                  <a:pt x="9040" y="13108"/>
                  <a:pt x="9543" y="12957"/>
                  <a:pt x="10043" y="12651"/>
                </a:cubicBezTo>
                <a:cubicBezTo>
                  <a:pt x="10228" y="12538"/>
                  <a:pt x="10335" y="12508"/>
                  <a:pt x="10376" y="12555"/>
                </a:cubicBezTo>
                <a:cubicBezTo>
                  <a:pt x="10484" y="12680"/>
                  <a:pt x="10695" y="12625"/>
                  <a:pt x="10820" y="12442"/>
                </a:cubicBezTo>
                <a:cubicBezTo>
                  <a:pt x="10888" y="12343"/>
                  <a:pt x="10952" y="12276"/>
                  <a:pt x="10963" y="12291"/>
                </a:cubicBezTo>
                <a:cubicBezTo>
                  <a:pt x="10973" y="12306"/>
                  <a:pt x="11041" y="12461"/>
                  <a:pt x="11114" y="12638"/>
                </a:cubicBezTo>
                <a:cubicBezTo>
                  <a:pt x="11211" y="12875"/>
                  <a:pt x="11289" y="12974"/>
                  <a:pt x="11413" y="13012"/>
                </a:cubicBezTo>
                <a:cubicBezTo>
                  <a:pt x="11518" y="13044"/>
                  <a:pt x="11999" y="13535"/>
                  <a:pt x="12694" y="14323"/>
                </a:cubicBezTo>
                <a:cubicBezTo>
                  <a:pt x="14345" y="16196"/>
                  <a:pt x="14924" y="16599"/>
                  <a:pt x="16161" y="16725"/>
                </a:cubicBezTo>
                <a:cubicBezTo>
                  <a:pt x="16813" y="16792"/>
                  <a:pt x="17358" y="17064"/>
                  <a:pt x="18129" y="17708"/>
                </a:cubicBezTo>
                <a:cubicBezTo>
                  <a:pt x="18501" y="18019"/>
                  <a:pt x="18820" y="18294"/>
                  <a:pt x="18837" y="18317"/>
                </a:cubicBezTo>
                <a:cubicBezTo>
                  <a:pt x="18853" y="18339"/>
                  <a:pt x="18984" y="18461"/>
                  <a:pt x="19130" y="18590"/>
                </a:cubicBezTo>
                <a:cubicBezTo>
                  <a:pt x="19830" y="19210"/>
                  <a:pt x="20068" y="19503"/>
                  <a:pt x="20277" y="19994"/>
                </a:cubicBezTo>
                <a:cubicBezTo>
                  <a:pt x="20423" y="20340"/>
                  <a:pt x="20486" y="20580"/>
                  <a:pt x="20486" y="20800"/>
                </a:cubicBezTo>
                <a:cubicBezTo>
                  <a:pt x="20486" y="21124"/>
                  <a:pt x="20605" y="21474"/>
                  <a:pt x="20735" y="21534"/>
                </a:cubicBezTo>
                <a:cubicBezTo>
                  <a:pt x="20877" y="21600"/>
                  <a:pt x="21006" y="21578"/>
                  <a:pt x="21185" y="21460"/>
                </a:cubicBezTo>
                <a:cubicBezTo>
                  <a:pt x="21397" y="21321"/>
                  <a:pt x="21468" y="21145"/>
                  <a:pt x="21521" y="20613"/>
                </a:cubicBezTo>
                <a:cubicBezTo>
                  <a:pt x="21574" y="20080"/>
                  <a:pt x="21507" y="19651"/>
                  <a:pt x="21336" y="19418"/>
                </a:cubicBezTo>
                <a:cubicBezTo>
                  <a:pt x="21195" y="19225"/>
                  <a:pt x="21194" y="19221"/>
                  <a:pt x="21305" y="19073"/>
                </a:cubicBezTo>
                <a:cubicBezTo>
                  <a:pt x="21466" y="18861"/>
                  <a:pt x="21529" y="18138"/>
                  <a:pt x="21409" y="17872"/>
                </a:cubicBezTo>
                <a:cubicBezTo>
                  <a:pt x="21307" y="17645"/>
                  <a:pt x="20915" y="17381"/>
                  <a:pt x="20411" y="17205"/>
                </a:cubicBezTo>
                <a:cubicBezTo>
                  <a:pt x="20115" y="17102"/>
                  <a:pt x="20038" y="17038"/>
                  <a:pt x="19810" y="16696"/>
                </a:cubicBezTo>
                <a:cubicBezTo>
                  <a:pt x="19434" y="16134"/>
                  <a:pt x="19068" y="15810"/>
                  <a:pt x="18364" y="15421"/>
                </a:cubicBezTo>
                <a:cubicBezTo>
                  <a:pt x="17603" y="15001"/>
                  <a:pt x="16710" y="14590"/>
                  <a:pt x="16558" y="14590"/>
                </a:cubicBezTo>
                <a:cubicBezTo>
                  <a:pt x="16372" y="14590"/>
                  <a:pt x="15928" y="14225"/>
                  <a:pt x="15649" y="13843"/>
                </a:cubicBezTo>
                <a:cubicBezTo>
                  <a:pt x="15409" y="13514"/>
                  <a:pt x="15167" y="13189"/>
                  <a:pt x="14517" y="12329"/>
                </a:cubicBezTo>
                <a:cubicBezTo>
                  <a:pt x="14381" y="12150"/>
                  <a:pt x="14104" y="11810"/>
                  <a:pt x="13901" y="11572"/>
                </a:cubicBezTo>
                <a:cubicBezTo>
                  <a:pt x="13608" y="11227"/>
                  <a:pt x="13532" y="11098"/>
                  <a:pt x="13532" y="10928"/>
                </a:cubicBezTo>
                <a:cubicBezTo>
                  <a:pt x="13532" y="10648"/>
                  <a:pt x="13458" y="10497"/>
                  <a:pt x="13085" y="10020"/>
                </a:cubicBezTo>
                <a:cubicBezTo>
                  <a:pt x="12914" y="9802"/>
                  <a:pt x="12720" y="9485"/>
                  <a:pt x="12652" y="9318"/>
                </a:cubicBezTo>
                <a:cubicBezTo>
                  <a:pt x="12480" y="8898"/>
                  <a:pt x="12179" y="8471"/>
                  <a:pt x="11273" y="7363"/>
                </a:cubicBezTo>
                <a:cubicBezTo>
                  <a:pt x="10332" y="6211"/>
                  <a:pt x="10119" y="5920"/>
                  <a:pt x="9618" y="5089"/>
                </a:cubicBezTo>
                <a:cubicBezTo>
                  <a:pt x="8679" y="3531"/>
                  <a:pt x="8696" y="3125"/>
                  <a:pt x="9713" y="2812"/>
                </a:cubicBezTo>
                <a:cubicBezTo>
                  <a:pt x="10012" y="2720"/>
                  <a:pt x="10392" y="2553"/>
                  <a:pt x="10560" y="2442"/>
                </a:cubicBezTo>
                <a:cubicBezTo>
                  <a:pt x="10736" y="2326"/>
                  <a:pt x="10952" y="2241"/>
                  <a:pt x="11066" y="2242"/>
                </a:cubicBezTo>
                <a:cubicBezTo>
                  <a:pt x="11302" y="2243"/>
                  <a:pt x="11997" y="2423"/>
                  <a:pt x="12087" y="2506"/>
                </a:cubicBezTo>
                <a:cubicBezTo>
                  <a:pt x="12239" y="2647"/>
                  <a:pt x="13332" y="3134"/>
                  <a:pt x="13695" y="3221"/>
                </a:cubicBezTo>
                <a:cubicBezTo>
                  <a:pt x="14052" y="3307"/>
                  <a:pt x="14114" y="3345"/>
                  <a:pt x="14298" y="3607"/>
                </a:cubicBezTo>
                <a:cubicBezTo>
                  <a:pt x="14662" y="4125"/>
                  <a:pt x="14815" y="4277"/>
                  <a:pt x="14975" y="4277"/>
                </a:cubicBezTo>
                <a:cubicBezTo>
                  <a:pt x="15176" y="4277"/>
                  <a:pt x="15214" y="4140"/>
                  <a:pt x="15143" y="3691"/>
                </a:cubicBezTo>
                <a:cubicBezTo>
                  <a:pt x="15078" y="3281"/>
                  <a:pt x="15082" y="3279"/>
                  <a:pt x="15448" y="3430"/>
                </a:cubicBezTo>
                <a:cubicBezTo>
                  <a:pt x="15577" y="3484"/>
                  <a:pt x="15720" y="3526"/>
                  <a:pt x="15766" y="3527"/>
                </a:cubicBezTo>
                <a:cubicBezTo>
                  <a:pt x="15886" y="3528"/>
                  <a:pt x="16066" y="3326"/>
                  <a:pt x="16066" y="3189"/>
                </a:cubicBezTo>
                <a:cubicBezTo>
                  <a:pt x="16066" y="3124"/>
                  <a:pt x="16124" y="3026"/>
                  <a:pt x="16194" y="2973"/>
                </a:cubicBezTo>
                <a:cubicBezTo>
                  <a:pt x="16353" y="2852"/>
                  <a:pt x="16308" y="2545"/>
                  <a:pt x="16122" y="2477"/>
                </a:cubicBezTo>
                <a:lnTo>
                  <a:pt x="15998" y="2432"/>
                </a:lnTo>
                <a:lnTo>
                  <a:pt x="16124" y="2274"/>
                </a:lnTo>
                <a:cubicBezTo>
                  <a:pt x="16230" y="2145"/>
                  <a:pt x="16243" y="2092"/>
                  <a:pt x="16189" y="1975"/>
                </a:cubicBezTo>
                <a:cubicBezTo>
                  <a:pt x="16121" y="1828"/>
                  <a:pt x="16075" y="1809"/>
                  <a:pt x="15848" y="1830"/>
                </a:cubicBezTo>
                <a:cubicBezTo>
                  <a:pt x="15717" y="1842"/>
                  <a:pt x="15715" y="1841"/>
                  <a:pt x="15814" y="1643"/>
                </a:cubicBezTo>
                <a:cubicBezTo>
                  <a:pt x="15898" y="1474"/>
                  <a:pt x="15902" y="1422"/>
                  <a:pt x="15836" y="1330"/>
                </a:cubicBezTo>
                <a:cubicBezTo>
                  <a:pt x="15726" y="1177"/>
                  <a:pt x="15548" y="1196"/>
                  <a:pt x="15336" y="1382"/>
                </a:cubicBezTo>
                <a:cubicBezTo>
                  <a:pt x="14965" y="1707"/>
                  <a:pt x="14801" y="1765"/>
                  <a:pt x="14257" y="1765"/>
                </a:cubicBezTo>
                <a:cubicBezTo>
                  <a:pt x="13576" y="1765"/>
                  <a:pt x="13164" y="1636"/>
                  <a:pt x="12445" y="1192"/>
                </a:cubicBezTo>
                <a:cubicBezTo>
                  <a:pt x="11855" y="828"/>
                  <a:pt x="11855" y="826"/>
                  <a:pt x="11055" y="741"/>
                </a:cubicBezTo>
                <a:cubicBezTo>
                  <a:pt x="10104" y="640"/>
                  <a:pt x="9764" y="695"/>
                  <a:pt x="8980" y="1066"/>
                </a:cubicBezTo>
                <a:cubicBezTo>
                  <a:pt x="8370" y="1356"/>
                  <a:pt x="8326" y="1343"/>
                  <a:pt x="7898" y="767"/>
                </a:cubicBezTo>
                <a:cubicBezTo>
                  <a:pt x="7503" y="234"/>
                  <a:pt x="7179" y="111"/>
                  <a:pt x="6618" y="284"/>
                </a:cubicBezTo>
                <a:cubicBezTo>
                  <a:pt x="6389" y="354"/>
                  <a:pt x="6286" y="341"/>
                  <a:pt x="5748" y="181"/>
                </a:cubicBezTo>
                <a:cubicBezTo>
                  <a:pt x="5412" y="80"/>
                  <a:pt x="5076" y="0"/>
                  <a:pt x="4999" y="0"/>
                </a:cubicBezTo>
                <a:close/>
                <a:moveTo>
                  <a:pt x="5544" y="1462"/>
                </a:moveTo>
                <a:cubicBezTo>
                  <a:pt x="5562" y="1461"/>
                  <a:pt x="5606" y="1485"/>
                  <a:pt x="5689" y="1533"/>
                </a:cubicBezTo>
                <a:cubicBezTo>
                  <a:pt x="5824" y="1611"/>
                  <a:pt x="5899" y="1619"/>
                  <a:pt x="5986" y="1566"/>
                </a:cubicBezTo>
                <a:cubicBezTo>
                  <a:pt x="6160" y="1458"/>
                  <a:pt x="6330" y="1480"/>
                  <a:pt x="6416" y="1620"/>
                </a:cubicBezTo>
                <a:cubicBezTo>
                  <a:pt x="6459" y="1689"/>
                  <a:pt x="6585" y="1800"/>
                  <a:pt x="6699" y="1868"/>
                </a:cubicBezTo>
                <a:lnTo>
                  <a:pt x="6906" y="1991"/>
                </a:lnTo>
                <a:lnTo>
                  <a:pt x="6581" y="2087"/>
                </a:lnTo>
                <a:cubicBezTo>
                  <a:pt x="6403" y="2139"/>
                  <a:pt x="6191" y="2258"/>
                  <a:pt x="6109" y="2348"/>
                </a:cubicBezTo>
                <a:cubicBezTo>
                  <a:pt x="6026" y="2439"/>
                  <a:pt x="5942" y="2512"/>
                  <a:pt x="5924" y="2512"/>
                </a:cubicBezTo>
                <a:cubicBezTo>
                  <a:pt x="5831" y="2512"/>
                  <a:pt x="5675" y="2204"/>
                  <a:pt x="5639" y="1952"/>
                </a:cubicBezTo>
                <a:cubicBezTo>
                  <a:pt x="5616" y="1794"/>
                  <a:pt x="5576" y="1610"/>
                  <a:pt x="5552" y="1546"/>
                </a:cubicBezTo>
                <a:cubicBezTo>
                  <a:pt x="5532" y="1492"/>
                  <a:pt x="5526" y="1464"/>
                  <a:pt x="5544" y="1462"/>
                </a:cubicBezTo>
                <a:close/>
                <a:moveTo>
                  <a:pt x="2158" y="2748"/>
                </a:moveTo>
                <a:lnTo>
                  <a:pt x="2337" y="3073"/>
                </a:lnTo>
                <a:cubicBezTo>
                  <a:pt x="2435" y="3251"/>
                  <a:pt x="2516" y="3415"/>
                  <a:pt x="2516" y="3437"/>
                </a:cubicBezTo>
                <a:cubicBezTo>
                  <a:pt x="2516" y="3459"/>
                  <a:pt x="2589" y="3611"/>
                  <a:pt x="2678" y="3772"/>
                </a:cubicBezTo>
                <a:cubicBezTo>
                  <a:pt x="2785" y="3964"/>
                  <a:pt x="2923" y="4102"/>
                  <a:pt x="3078" y="4178"/>
                </a:cubicBezTo>
                <a:cubicBezTo>
                  <a:pt x="3520" y="4393"/>
                  <a:pt x="3577" y="4434"/>
                  <a:pt x="3612" y="4561"/>
                </a:cubicBezTo>
                <a:cubicBezTo>
                  <a:pt x="3631" y="4630"/>
                  <a:pt x="3709" y="4737"/>
                  <a:pt x="3788" y="4796"/>
                </a:cubicBezTo>
                <a:cubicBezTo>
                  <a:pt x="3919" y="4895"/>
                  <a:pt x="3943" y="4894"/>
                  <a:pt x="4082" y="4789"/>
                </a:cubicBezTo>
                <a:cubicBezTo>
                  <a:pt x="4164" y="4727"/>
                  <a:pt x="4305" y="4684"/>
                  <a:pt x="4392" y="4696"/>
                </a:cubicBezTo>
                <a:cubicBezTo>
                  <a:pt x="4557" y="4719"/>
                  <a:pt x="4506" y="4762"/>
                  <a:pt x="3743" y="5250"/>
                </a:cubicBezTo>
                <a:cubicBezTo>
                  <a:pt x="3655" y="5306"/>
                  <a:pt x="3509" y="5476"/>
                  <a:pt x="3419" y="5627"/>
                </a:cubicBezTo>
                <a:cubicBezTo>
                  <a:pt x="3328" y="5777"/>
                  <a:pt x="3238" y="5899"/>
                  <a:pt x="3218" y="5901"/>
                </a:cubicBezTo>
                <a:cubicBezTo>
                  <a:pt x="3141" y="5906"/>
                  <a:pt x="2711" y="5311"/>
                  <a:pt x="2535" y="4954"/>
                </a:cubicBezTo>
                <a:cubicBezTo>
                  <a:pt x="2305" y="4488"/>
                  <a:pt x="2245" y="4208"/>
                  <a:pt x="2197" y="3395"/>
                </a:cubicBezTo>
                <a:lnTo>
                  <a:pt x="2158" y="2748"/>
                </a:lnTo>
                <a:close/>
              </a:path>
            </a:pathLst>
          </a:custGeom>
          <a:ln w="12700">
            <a:miter lim="400000"/>
          </a:ln>
        </p:spPr>
      </p:pic>
      <p:pic>
        <p:nvPicPr>
          <p:cNvPr id="181" name="Image" descr="Image"/>
          <p:cNvPicPr>
            <a:picLocks noChangeAspect="1"/>
          </p:cNvPicPr>
          <p:nvPr/>
        </p:nvPicPr>
        <p:blipFill>
          <a:blip r:embed="rId5">
            <a:extLst/>
          </a:blip>
          <a:srcRect l="16562" t="12179" r="15294" b="7913"/>
          <a:stretch>
            <a:fillRect/>
          </a:stretch>
        </p:blipFill>
        <p:spPr>
          <a:xfrm>
            <a:off x="13096705" y="8936757"/>
            <a:ext cx="3772538" cy="4423786"/>
          </a:xfrm>
          <a:custGeom>
            <a:avLst/>
            <a:gdLst/>
            <a:ahLst/>
            <a:cxnLst>
              <a:cxn ang="0">
                <a:pos x="wd2" y="hd2"/>
              </a:cxn>
              <a:cxn ang="5400000">
                <a:pos x="wd2" y="hd2"/>
              </a:cxn>
              <a:cxn ang="10800000">
                <a:pos x="wd2" y="hd2"/>
              </a:cxn>
              <a:cxn ang="16200000">
                <a:pos x="wd2" y="hd2"/>
              </a:cxn>
            </a:cxnLst>
            <a:rect l="0" t="0" r="r" b="b"/>
            <a:pathLst>
              <a:path w="21302" h="21463" fill="norm" stroke="1" extrusionOk="0">
                <a:moveTo>
                  <a:pt x="10699" y="3"/>
                </a:moveTo>
                <a:cubicBezTo>
                  <a:pt x="6798" y="3"/>
                  <a:pt x="7131" y="-129"/>
                  <a:pt x="7131" y="1415"/>
                </a:cubicBezTo>
                <a:cubicBezTo>
                  <a:pt x="7131" y="2381"/>
                  <a:pt x="7151" y="2507"/>
                  <a:pt x="7330" y="2672"/>
                </a:cubicBezTo>
                <a:cubicBezTo>
                  <a:pt x="7479" y="2809"/>
                  <a:pt x="7644" y="2857"/>
                  <a:pt x="7976" y="2857"/>
                </a:cubicBezTo>
                <a:cubicBezTo>
                  <a:pt x="8273" y="2857"/>
                  <a:pt x="8503" y="2913"/>
                  <a:pt x="8668" y="3025"/>
                </a:cubicBezTo>
                <a:cubicBezTo>
                  <a:pt x="8805" y="3117"/>
                  <a:pt x="9014" y="3192"/>
                  <a:pt x="9132" y="3192"/>
                </a:cubicBezTo>
                <a:cubicBezTo>
                  <a:pt x="9324" y="3192"/>
                  <a:pt x="9346" y="3242"/>
                  <a:pt x="9365" y="3649"/>
                </a:cubicBezTo>
                <a:lnTo>
                  <a:pt x="9388" y="4101"/>
                </a:lnTo>
                <a:lnTo>
                  <a:pt x="8823" y="4197"/>
                </a:lnTo>
                <a:cubicBezTo>
                  <a:pt x="7880" y="4358"/>
                  <a:pt x="6943" y="4634"/>
                  <a:pt x="6093" y="5000"/>
                </a:cubicBezTo>
                <a:lnTo>
                  <a:pt x="5284" y="5347"/>
                </a:lnTo>
                <a:lnTo>
                  <a:pt x="4829" y="4950"/>
                </a:lnTo>
                <a:cubicBezTo>
                  <a:pt x="4387" y="4564"/>
                  <a:pt x="4378" y="4545"/>
                  <a:pt x="4531" y="4357"/>
                </a:cubicBezTo>
                <a:cubicBezTo>
                  <a:pt x="4618" y="4250"/>
                  <a:pt x="4688" y="4078"/>
                  <a:pt x="4688" y="3974"/>
                </a:cubicBezTo>
                <a:cubicBezTo>
                  <a:pt x="4688" y="3745"/>
                  <a:pt x="3616" y="2689"/>
                  <a:pt x="3241" y="2549"/>
                </a:cubicBezTo>
                <a:cubicBezTo>
                  <a:pt x="2908" y="2425"/>
                  <a:pt x="2774" y="2487"/>
                  <a:pt x="1905" y="3154"/>
                </a:cubicBezTo>
                <a:cubicBezTo>
                  <a:pt x="376" y="4327"/>
                  <a:pt x="0" y="4663"/>
                  <a:pt x="0" y="4862"/>
                </a:cubicBezTo>
                <a:cubicBezTo>
                  <a:pt x="0" y="4988"/>
                  <a:pt x="250" y="5297"/>
                  <a:pt x="695" y="5720"/>
                </a:cubicBezTo>
                <a:cubicBezTo>
                  <a:pt x="1453" y="6443"/>
                  <a:pt x="1659" y="6513"/>
                  <a:pt x="2142" y="6217"/>
                </a:cubicBezTo>
                <a:lnTo>
                  <a:pt x="2411" y="6055"/>
                </a:lnTo>
                <a:lnTo>
                  <a:pt x="2826" y="6417"/>
                </a:lnTo>
                <a:lnTo>
                  <a:pt x="3243" y="6781"/>
                </a:lnTo>
                <a:lnTo>
                  <a:pt x="2739" y="7315"/>
                </a:lnTo>
                <a:cubicBezTo>
                  <a:pt x="1374" y="8767"/>
                  <a:pt x="617" y="10488"/>
                  <a:pt x="515" y="12362"/>
                </a:cubicBezTo>
                <a:cubicBezTo>
                  <a:pt x="434" y="13872"/>
                  <a:pt x="767" y="15261"/>
                  <a:pt x="1528" y="16573"/>
                </a:cubicBezTo>
                <a:cubicBezTo>
                  <a:pt x="3069" y="19225"/>
                  <a:pt x="6094" y="21066"/>
                  <a:pt x="9475" y="21406"/>
                </a:cubicBezTo>
                <a:cubicBezTo>
                  <a:pt x="9858" y="21444"/>
                  <a:pt x="10240" y="21463"/>
                  <a:pt x="10623" y="21464"/>
                </a:cubicBezTo>
                <a:cubicBezTo>
                  <a:pt x="13299" y="21468"/>
                  <a:pt x="15910" y="20556"/>
                  <a:pt x="17839" y="18914"/>
                </a:cubicBezTo>
                <a:cubicBezTo>
                  <a:pt x="18731" y="18154"/>
                  <a:pt x="19273" y="17516"/>
                  <a:pt x="19822" y="16561"/>
                </a:cubicBezTo>
                <a:cubicBezTo>
                  <a:pt x="20566" y="15268"/>
                  <a:pt x="20837" y="14256"/>
                  <a:pt x="20837" y="12762"/>
                </a:cubicBezTo>
                <a:cubicBezTo>
                  <a:pt x="20837" y="12185"/>
                  <a:pt x="20783" y="11485"/>
                  <a:pt x="20718" y="11208"/>
                </a:cubicBezTo>
                <a:cubicBezTo>
                  <a:pt x="20376" y="9741"/>
                  <a:pt x="19509" y="8180"/>
                  <a:pt x="18486" y="7190"/>
                </a:cubicBezTo>
                <a:lnTo>
                  <a:pt x="18148" y="6864"/>
                </a:lnTo>
                <a:lnTo>
                  <a:pt x="18533" y="6535"/>
                </a:lnTo>
                <a:lnTo>
                  <a:pt x="18919" y="6204"/>
                </a:lnTo>
                <a:lnTo>
                  <a:pt x="19275" y="6383"/>
                </a:lnTo>
                <a:cubicBezTo>
                  <a:pt x="19493" y="6493"/>
                  <a:pt x="19704" y="6541"/>
                  <a:pt x="19824" y="6508"/>
                </a:cubicBezTo>
                <a:cubicBezTo>
                  <a:pt x="19932" y="6479"/>
                  <a:pt x="20307" y="6185"/>
                  <a:pt x="20658" y="5855"/>
                </a:cubicBezTo>
                <a:cubicBezTo>
                  <a:pt x="21600" y="4968"/>
                  <a:pt x="21595" y="4949"/>
                  <a:pt x="20066" y="3766"/>
                </a:cubicBezTo>
                <a:cubicBezTo>
                  <a:pt x="18668" y="2684"/>
                  <a:pt x="18431" y="2549"/>
                  <a:pt x="18119" y="2657"/>
                </a:cubicBezTo>
                <a:cubicBezTo>
                  <a:pt x="17876" y="2741"/>
                  <a:pt x="16832" y="3721"/>
                  <a:pt x="16676" y="4012"/>
                </a:cubicBezTo>
                <a:cubicBezTo>
                  <a:pt x="16593" y="4167"/>
                  <a:pt x="16616" y="4252"/>
                  <a:pt x="16799" y="4465"/>
                </a:cubicBezTo>
                <a:lnTo>
                  <a:pt x="17025" y="4727"/>
                </a:lnTo>
                <a:lnTo>
                  <a:pt x="16615" y="5050"/>
                </a:lnTo>
                <a:cubicBezTo>
                  <a:pt x="16391" y="5228"/>
                  <a:pt x="16191" y="5374"/>
                  <a:pt x="16171" y="5374"/>
                </a:cubicBezTo>
                <a:cubicBezTo>
                  <a:pt x="16151" y="5374"/>
                  <a:pt x="15678" y="5185"/>
                  <a:pt x="15120" y="4952"/>
                </a:cubicBezTo>
                <a:cubicBezTo>
                  <a:pt x="14467" y="4679"/>
                  <a:pt x="13716" y="4447"/>
                  <a:pt x="13016" y="4301"/>
                </a:cubicBezTo>
                <a:lnTo>
                  <a:pt x="11929" y="4074"/>
                </a:lnTo>
                <a:lnTo>
                  <a:pt x="11942" y="3641"/>
                </a:lnTo>
                <a:cubicBezTo>
                  <a:pt x="11956" y="3209"/>
                  <a:pt x="11956" y="3209"/>
                  <a:pt x="12314" y="3159"/>
                </a:cubicBezTo>
                <a:cubicBezTo>
                  <a:pt x="12512" y="3132"/>
                  <a:pt x="12731" y="3052"/>
                  <a:pt x="12799" y="2982"/>
                </a:cubicBezTo>
                <a:cubicBezTo>
                  <a:pt x="12877" y="2901"/>
                  <a:pt x="13089" y="2857"/>
                  <a:pt x="13395" y="2857"/>
                </a:cubicBezTo>
                <a:cubicBezTo>
                  <a:pt x="14189" y="2857"/>
                  <a:pt x="14262" y="2737"/>
                  <a:pt x="14262" y="1430"/>
                </a:cubicBezTo>
                <a:cubicBezTo>
                  <a:pt x="14262" y="-132"/>
                  <a:pt x="14603" y="3"/>
                  <a:pt x="10699" y="3"/>
                </a:cubicBezTo>
                <a:close/>
                <a:moveTo>
                  <a:pt x="11246" y="6032"/>
                </a:moveTo>
                <a:lnTo>
                  <a:pt x="11752" y="6088"/>
                </a:lnTo>
                <a:cubicBezTo>
                  <a:pt x="12031" y="6119"/>
                  <a:pt x="12625" y="6236"/>
                  <a:pt x="13070" y="6350"/>
                </a:cubicBezTo>
                <a:lnTo>
                  <a:pt x="13879" y="6556"/>
                </a:lnTo>
                <a:lnTo>
                  <a:pt x="13612" y="6968"/>
                </a:lnTo>
                <a:cubicBezTo>
                  <a:pt x="13464" y="7194"/>
                  <a:pt x="13300" y="7355"/>
                  <a:pt x="13249" y="7328"/>
                </a:cubicBezTo>
                <a:cubicBezTo>
                  <a:pt x="13198" y="7301"/>
                  <a:pt x="13190" y="7323"/>
                  <a:pt x="13229" y="7376"/>
                </a:cubicBezTo>
                <a:cubicBezTo>
                  <a:pt x="13267" y="7430"/>
                  <a:pt x="13373" y="7472"/>
                  <a:pt x="13464" y="7473"/>
                </a:cubicBezTo>
                <a:cubicBezTo>
                  <a:pt x="13555" y="7473"/>
                  <a:pt x="13772" y="7548"/>
                  <a:pt x="13948" y="7640"/>
                </a:cubicBezTo>
                <a:cubicBezTo>
                  <a:pt x="14124" y="7732"/>
                  <a:pt x="14312" y="7810"/>
                  <a:pt x="14365" y="7810"/>
                </a:cubicBezTo>
                <a:cubicBezTo>
                  <a:pt x="14418" y="7810"/>
                  <a:pt x="14556" y="7641"/>
                  <a:pt x="14672" y="7436"/>
                </a:cubicBezTo>
                <a:cubicBezTo>
                  <a:pt x="14914" y="7008"/>
                  <a:pt x="14933" y="7012"/>
                  <a:pt x="15654" y="7557"/>
                </a:cubicBezTo>
                <a:cubicBezTo>
                  <a:pt x="15909" y="7751"/>
                  <a:pt x="16090" y="7947"/>
                  <a:pt x="16055" y="7996"/>
                </a:cubicBezTo>
                <a:cubicBezTo>
                  <a:pt x="16016" y="8051"/>
                  <a:pt x="16037" y="8063"/>
                  <a:pt x="16109" y="8025"/>
                </a:cubicBezTo>
                <a:cubicBezTo>
                  <a:pt x="16282" y="7933"/>
                  <a:pt x="17268" y="8896"/>
                  <a:pt x="17157" y="9050"/>
                </a:cubicBezTo>
                <a:cubicBezTo>
                  <a:pt x="17128" y="9090"/>
                  <a:pt x="16927" y="9191"/>
                  <a:pt x="16709" y="9275"/>
                </a:cubicBezTo>
                <a:cubicBezTo>
                  <a:pt x="16492" y="9359"/>
                  <a:pt x="16315" y="9464"/>
                  <a:pt x="16315" y="9506"/>
                </a:cubicBezTo>
                <a:cubicBezTo>
                  <a:pt x="16315" y="9601"/>
                  <a:pt x="16804" y="10326"/>
                  <a:pt x="16868" y="10326"/>
                </a:cubicBezTo>
                <a:cubicBezTo>
                  <a:pt x="16894" y="10326"/>
                  <a:pt x="17110" y="10228"/>
                  <a:pt x="17350" y="10107"/>
                </a:cubicBezTo>
                <a:cubicBezTo>
                  <a:pt x="17590" y="9986"/>
                  <a:pt x="17809" y="9905"/>
                  <a:pt x="17834" y="9926"/>
                </a:cubicBezTo>
                <a:cubicBezTo>
                  <a:pt x="17945" y="10021"/>
                  <a:pt x="18368" y="11193"/>
                  <a:pt x="18446" y="11618"/>
                </a:cubicBezTo>
                <a:lnTo>
                  <a:pt x="18531" y="12090"/>
                </a:lnTo>
                <a:lnTo>
                  <a:pt x="17978" y="12090"/>
                </a:lnTo>
                <a:cubicBezTo>
                  <a:pt x="17672" y="12090"/>
                  <a:pt x="17404" y="12106"/>
                  <a:pt x="17381" y="12125"/>
                </a:cubicBezTo>
                <a:cubicBezTo>
                  <a:pt x="17359" y="12144"/>
                  <a:pt x="17354" y="12369"/>
                  <a:pt x="17373" y="12627"/>
                </a:cubicBezTo>
                <a:lnTo>
                  <a:pt x="17406" y="13097"/>
                </a:lnTo>
                <a:lnTo>
                  <a:pt x="17993" y="13097"/>
                </a:lnTo>
                <a:lnTo>
                  <a:pt x="18578" y="13097"/>
                </a:lnTo>
                <a:lnTo>
                  <a:pt x="18513" y="13538"/>
                </a:lnTo>
                <a:cubicBezTo>
                  <a:pt x="18448" y="13974"/>
                  <a:pt x="18216" y="14849"/>
                  <a:pt x="18150" y="14905"/>
                </a:cubicBezTo>
                <a:cubicBezTo>
                  <a:pt x="18131" y="14921"/>
                  <a:pt x="17865" y="14836"/>
                  <a:pt x="17556" y="14717"/>
                </a:cubicBezTo>
                <a:cubicBezTo>
                  <a:pt x="17248" y="14597"/>
                  <a:pt x="16977" y="14513"/>
                  <a:pt x="16956" y="14532"/>
                </a:cubicBezTo>
                <a:cubicBezTo>
                  <a:pt x="16934" y="14550"/>
                  <a:pt x="16828" y="14759"/>
                  <a:pt x="16720" y="14994"/>
                </a:cubicBezTo>
                <a:lnTo>
                  <a:pt x="16525" y="15419"/>
                </a:lnTo>
                <a:lnTo>
                  <a:pt x="17110" y="15643"/>
                </a:lnTo>
                <a:cubicBezTo>
                  <a:pt x="17449" y="15772"/>
                  <a:pt x="17669" y="15902"/>
                  <a:pt x="17632" y="15953"/>
                </a:cubicBezTo>
                <a:cubicBezTo>
                  <a:pt x="17061" y="16748"/>
                  <a:pt x="15763" y="18050"/>
                  <a:pt x="15542" y="18050"/>
                </a:cubicBezTo>
                <a:cubicBezTo>
                  <a:pt x="15496" y="18050"/>
                  <a:pt x="15385" y="17955"/>
                  <a:pt x="15297" y="17840"/>
                </a:cubicBezTo>
                <a:cubicBezTo>
                  <a:pt x="15209" y="17724"/>
                  <a:pt x="15160" y="17630"/>
                  <a:pt x="15187" y="17630"/>
                </a:cubicBezTo>
                <a:cubicBezTo>
                  <a:pt x="15215" y="17630"/>
                  <a:pt x="15143" y="17535"/>
                  <a:pt x="15026" y="17420"/>
                </a:cubicBezTo>
                <a:cubicBezTo>
                  <a:pt x="14909" y="17305"/>
                  <a:pt x="14776" y="17210"/>
                  <a:pt x="14730" y="17210"/>
                </a:cubicBezTo>
                <a:cubicBezTo>
                  <a:pt x="14596" y="17210"/>
                  <a:pt x="13872" y="17647"/>
                  <a:pt x="13872" y="17728"/>
                </a:cubicBezTo>
                <a:cubicBezTo>
                  <a:pt x="13872" y="17769"/>
                  <a:pt x="13986" y="17949"/>
                  <a:pt x="14125" y="18131"/>
                </a:cubicBezTo>
                <a:cubicBezTo>
                  <a:pt x="14269" y="18318"/>
                  <a:pt x="14348" y="18504"/>
                  <a:pt x="14307" y="18562"/>
                </a:cubicBezTo>
                <a:cubicBezTo>
                  <a:pt x="14260" y="18627"/>
                  <a:pt x="14273" y="18640"/>
                  <a:pt x="14345" y="18602"/>
                </a:cubicBezTo>
                <a:cubicBezTo>
                  <a:pt x="14407" y="18569"/>
                  <a:pt x="14459" y="18575"/>
                  <a:pt x="14459" y="18616"/>
                </a:cubicBezTo>
                <a:cubicBezTo>
                  <a:pt x="14459" y="18790"/>
                  <a:pt x="12643" y="19340"/>
                  <a:pt x="11748" y="19436"/>
                </a:cubicBezTo>
                <a:lnTo>
                  <a:pt x="11234" y="19492"/>
                </a:lnTo>
                <a:lnTo>
                  <a:pt x="11234" y="18982"/>
                </a:lnTo>
                <a:lnTo>
                  <a:pt x="11234" y="18469"/>
                </a:lnTo>
                <a:lnTo>
                  <a:pt x="10649" y="18469"/>
                </a:lnTo>
                <a:lnTo>
                  <a:pt x="10062" y="18469"/>
                </a:lnTo>
                <a:lnTo>
                  <a:pt x="10062" y="18972"/>
                </a:lnTo>
                <a:cubicBezTo>
                  <a:pt x="10062" y="19513"/>
                  <a:pt x="10077" y="19501"/>
                  <a:pt x="9475" y="19421"/>
                </a:cubicBezTo>
                <a:cubicBezTo>
                  <a:pt x="8687" y="19315"/>
                  <a:pt x="7326" y="18940"/>
                  <a:pt x="7326" y="18828"/>
                </a:cubicBezTo>
                <a:cubicBezTo>
                  <a:pt x="7326" y="18804"/>
                  <a:pt x="7464" y="18578"/>
                  <a:pt x="7631" y="18327"/>
                </a:cubicBezTo>
                <a:cubicBezTo>
                  <a:pt x="7798" y="18076"/>
                  <a:pt x="7919" y="17862"/>
                  <a:pt x="7900" y="17849"/>
                </a:cubicBezTo>
                <a:cubicBezTo>
                  <a:pt x="7880" y="17837"/>
                  <a:pt x="7661" y="17726"/>
                  <a:pt x="7411" y="17603"/>
                </a:cubicBezTo>
                <a:cubicBezTo>
                  <a:pt x="6907" y="17355"/>
                  <a:pt x="6922" y="17352"/>
                  <a:pt x="6542" y="17946"/>
                </a:cubicBezTo>
                <a:cubicBezTo>
                  <a:pt x="6416" y="18142"/>
                  <a:pt x="6261" y="18302"/>
                  <a:pt x="6196" y="18302"/>
                </a:cubicBezTo>
                <a:cubicBezTo>
                  <a:pt x="5897" y="18302"/>
                  <a:pt x="4005" y="16575"/>
                  <a:pt x="4005" y="16301"/>
                </a:cubicBezTo>
                <a:cubicBezTo>
                  <a:pt x="4005" y="16253"/>
                  <a:pt x="4223" y="16127"/>
                  <a:pt x="4487" y="16020"/>
                </a:cubicBezTo>
                <a:cubicBezTo>
                  <a:pt x="4751" y="15913"/>
                  <a:pt x="4987" y="15760"/>
                  <a:pt x="5013" y="15679"/>
                </a:cubicBezTo>
                <a:cubicBezTo>
                  <a:pt x="5040" y="15598"/>
                  <a:pt x="5027" y="15549"/>
                  <a:pt x="4984" y="15571"/>
                </a:cubicBezTo>
                <a:cubicBezTo>
                  <a:pt x="4942" y="15594"/>
                  <a:pt x="4853" y="15502"/>
                  <a:pt x="4787" y="15365"/>
                </a:cubicBezTo>
                <a:cubicBezTo>
                  <a:pt x="4582" y="14940"/>
                  <a:pt x="4467" y="14911"/>
                  <a:pt x="3920" y="15150"/>
                </a:cubicBezTo>
                <a:cubicBezTo>
                  <a:pt x="3648" y="15268"/>
                  <a:pt x="3409" y="15364"/>
                  <a:pt x="3386" y="15364"/>
                </a:cubicBezTo>
                <a:cubicBezTo>
                  <a:pt x="3287" y="15364"/>
                  <a:pt x="2837" y="13772"/>
                  <a:pt x="2835" y="13413"/>
                </a:cubicBezTo>
                <a:lnTo>
                  <a:pt x="2833" y="13097"/>
                </a:lnTo>
                <a:lnTo>
                  <a:pt x="3371" y="13097"/>
                </a:lnTo>
                <a:lnTo>
                  <a:pt x="3908" y="13097"/>
                </a:lnTo>
                <a:lnTo>
                  <a:pt x="3908" y="12593"/>
                </a:lnTo>
                <a:lnTo>
                  <a:pt x="3908" y="12090"/>
                </a:lnTo>
                <a:lnTo>
                  <a:pt x="3357" y="12090"/>
                </a:lnTo>
                <a:lnTo>
                  <a:pt x="2808" y="12090"/>
                </a:lnTo>
                <a:lnTo>
                  <a:pt x="2873" y="11734"/>
                </a:lnTo>
                <a:cubicBezTo>
                  <a:pt x="2977" y="11164"/>
                  <a:pt x="3242" y="10411"/>
                  <a:pt x="3339" y="10411"/>
                </a:cubicBezTo>
                <a:cubicBezTo>
                  <a:pt x="3388" y="10411"/>
                  <a:pt x="3598" y="10481"/>
                  <a:pt x="3805" y="10567"/>
                </a:cubicBezTo>
                <a:cubicBezTo>
                  <a:pt x="4013" y="10653"/>
                  <a:pt x="4227" y="10700"/>
                  <a:pt x="4283" y="10671"/>
                </a:cubicBezTo>
                <a:cubicBezTo>
                  <a:pt x="4338" y="10642"/>
                  <a:pt x="4472" y="10438"/>
                  <a:pt x="4581" y="10220"/>
                </a:cubicBezTo>
                <a:lnTo>
                  <a:pt x="4778" y="9826"/>
                </a:lnTo>
                <a:lnTo>
                  <a:pt x="4294" y="9645"/>
                </a:lnTo>
                <a:cubicBezTo>
                  <a:pt x="4027" y="9546"/>
                  <a:pt x="3810" y="9451"/>
                  <a:pt x="3810" y="9433"/>
                </a:cubicBezTo>
                <a:cubicBezTo>
                  <a:pt x="3810" y="9305"/>
                  <a:pt x="4343" y="8745"/>
                  <a:pt x="4424" y="8788"/>
                </a:cubicBezTo>
                <a:cubicBezTo>
                  <a:pt x="4483" y="8819"/>
                  <a:pt x="4494" y="8801"/>
                  <a:pt x="4453" y="8743"/>
                </a:cubicBezTo>
                <a:cubicBezTo>
                  <a:pt x="4381" y="8644"/>
                  <a:pt x="5555" y="7518"/>
                  <a:pt x="5647" y="7598"/>
                </a:cubicBezTo>
                <a:cubicBezTo>
                  <a:pt x="5674" y="7620"/>
                  <a:pt x="5748" y="7576"/>
                  <a:pt x="5813" y="7500"/>
                </a:cubicBezTo>
                <a:cubicBezTo>
                  <a:pt x="5919" y="7376"/>
                  <a:pt x="5966" y="7399"/>
                  <a:pt x="6205" y="7709"/>
                </a:cubicBezTo>
                <a:cubicBezTo>
                  <a:pt x="6354" y="7902"/>
                  <a:pt x="6496" y="8060"/>
                  <a:pt x="6524" y="8060"/>
                </a:cubicBezTo>
                <a:cubicBezTo>
                  <a:pt x="6629" y="8060"/>
                  <a:pt x="7424" y="7596"/>
                  <a:pt x="7425" y="7534"/>
                </a:cubicBezTo>
                <a:cubicBezTo>
                  <a:pt x="7425" y="7499"/>
                  <a:pt x="7314" y="7317"/>
                  <a:pt x="7178" y="7132"/>
                </a:cubicBezTo>
                <a:lnTo>
                  <a:pt x="6929" y="6795"/>
                </a:lnTo>
                <a:lnTo>
                  <a:pt x="7274" y="6674"/>
                </a:lnTo>
                <a:cubicBezTo>
                  <a:pt x="7464" y="6606"/>
                  <a:pt x="7776" y="6495"/>
                  <a:pt x="7967" y="6427"/>
                </a:cubicBezTo>
                <a:cubicBezTo>
                  <a:pt x="8306" y="6306"/>
                  <a:pt x="9625" y="6046"/>
                  <a:pt x="9899" y="6046"/>
                </a:cubicBezTo>
                <a:cubicBezTo>
                  <a:pt x="9975" y="6046"/>
                  <a:pt x="10036" y="6113"/>
                  <a:pt x="10035" y="6194"/>
                </a:cubicBezTo>
                <a:cubicBezTo>
                  <a:pt x="10035" y="6275"/>
                  <a:pt x="10041" y="6502"/>
                  <a:pt x="10049" y="6700"/>
                </a:cubicBezTo>
                <a:lnTo>
                  <a:pt x="10062" y="7062"/>
                </a:lnTo>
                <a:lnTo>
                  <a:pt x="10625" y="7036"/>
                </a:lnTo>
                <a:lnTo>
                  <a:pt x="11187" y="7012"/>
                </a:lnTo>
                <a:lnTo>
                  <a:pt x="11214" y="6521"/>
                </a:lnTo>
                <a:lnTo>
                  <a:pt x="11246" y="6032"/>
                </a:lnTo>
                <a:close/>
                <a:moveTo>
                  <a:pt x="10535" y="7555"/>
                </a:moveTo>
                <a:cubicBezTo>
                  <a:pt x="10488" y="7542"/>
                  <a:pt x="10453" y="7596"/>
                  <a:pt x="10450" y="7738"/>
                </a:cubicBezTo>
                <a:cubicBezTo>
                  <a:pt x="10448" y="7846"/>
                  <a:pt x="10407" y="8201"/>
                  <a:pt x="10360" y="8524"/>
                </a:cubicBezTo>
                <a:cubicBezTo>
                  <a:pt x="10314" y="8847"/>
                  <a:pt x="10224" y="9468"/>
                  <a:pt x="10163" y="9907"/>
                </a:cubicBezTo>
                <a:cubicBezTo>
                  <a:pt x="10103" y="10345"/>
                  <a:pt x="10038" y="10781"/>
                  <a:pt x="10017" y="10873"/>
                </a:cubicBezTo>
                <a:cubicBezTo>
                  <a:pt x="9997" y="10965"/>
                  <a:pt x="9977" y="11148"/>
                  <a:pt x="9973" y="11279"/>
                </a:cubicBezTo>
                <a:cubicBezTo>
                  <a:pt x="9967" y="11460"/>
                  <a:pt x="9928" y="11508"/>
                  <a:pt x="9813" y="11470"/>
                </a:cubicBezTo>
                <a:cubicBezTo>
                  <a:pt x="9730" y="11443"/>
                  <a:pt x="9684" y="11452"/>
                  <a:pt x="9713" y="11491"/>
                </a:cubicBezTo>
                <a:cubicBezTo>
                  <a:pt x="9741" y="11531"/>
                  <a:pt x="9674" y="11634"/>
                  <a:pt x="9562" y="11720"/>
                </a:cubicBezTo>
                <a:cubicBezTo>
                  <a:pt x="8812" y="12304"/>
                  <a:pt x="8992" y="13378"/>
                  <a:pt x="9908" y="13767"/>
                </a:cubicBezTo>
                <a:cubicBezTo>
                  <a:pt x="10127" y="13860"/>
                  <a:pt x="10431" y="13937"/>
                  <a:pt x="10584" y="13937"/>
                </a:cubicBezTo>
                <a:cubicBezTo>
                  <a:pt x="10975" y="13937"/>
                  <a:pt x="11508" y="13701"/>
                  <a:pt x="11748" y="13423"/>
                </a:cubicBezTo>
                <a:cubicBezTo>
                  <a:pt x="11859" y="13293"/>
                  <a:pt x="11976" y="13202"/>
                  <a:pt x="12007" y="13218"/>
                </a:cubicBezTo>
                <a:cubicBezTo>
                  <a:pt x="12061" y="13247"/>
                  <a:pt x="12076" y="12712"/>
                  <a:pt x="12034" y="12285"/>
                </a:cubicBezTo>
                <a:cubicBezTo>
                  <a:pt x="12025" y="12184"/>
                  <a:pt x="11856" y="11958"/>
                  <a:pt x="11660" y="11782"/>
                </a:cubicBezTo>
                <a:cubicBezTo>
                  <a:pt x="11464" y="11606"/>
                  <a:pt x="11294" y="11375"/>
                  <a:pt x="11279" y="11272"/>
                </a:cubicBezTo>
                <a:cubicBezTo>
                  <a:pt x="11265" y="11168"/>
                  <a:pt x="11224" y="10940"/>
                  <a:pt x="11192" y="10767"/>
                </a:cubicBezTo>
                <a:cubicBezTo>
                  <a:pt x="11160" y="10594"/>
                  <a:pt x="11114" y="10303"/>
                  <a:pt x="11089" y="10118"/>
                </a:cubicBezTo>
                <a:cubicBezTo>
                  <a:pt x="11063" y="9934"/>
                  <a:pt x="11022" y="9687"/>
                  <a:pt x="10997" y="9571"/>
                </a:cubicBezTo>
                <a:cubicBezTo>
                  <a:pt x="10946" y="9342"/>
                  <a:pt x="10856" y="8775"/>
                  <a:pt x="10759" y="8068"/>
                </a:cubicBezTo>
                <a:cubicBezTo>
                  <a:pt x="10720" y="7783"/>
                  <a:pt x="10613" y="7577"/>
                  <a:pt x="10535" y="7555"/>
                </a:cubicBezTo>
                <a:close/>
                <a:moveTo>
                  <a:pt x="4619" y="16906"/>
                </a:moveTo>
                <a:cubicBezTo>
                  <a:pt x="4601" y="16913"/>
                  <a:pt x="4592" y="16928"/>
                  <a:pt x="4592" y="16952"/>
                </a:cubicBezTo>
                <a:cubicBezTo>
                  <a:pt x="4592" y="17001"/>
                  <a:pt x="4635" y="17043"/>
                  <a:pt x="4688" y="17043"/>
                </a:cubicBezTo>
                <a:cubicBezTo>
                  <a:pt x="4742" y="17043"/>
                  <a:pt x="4787" y="17024"/>
                  <a:pt x="4787" y="17004"/>
                </a:cubicBezTo>
                <a:cubicBezTo>
                  <a:pt x="4787" y="16984"/>
                  <a:pt x="4742" y="16946"/>
                  <a:pt x="4688" y="16917"/>
                </a:cubicBezTo>
                <a:cubicBezTo>
                  <a:pt x="4661" y="16903"/>
                  <a:pt x="4636" y="16899"/>
                  <a:pt x="4619" y="16906"/>
                </a:cubicBezTo>
                <a:close/>
                <a:moveTo>
                  <a:pt x="8009" y="17924"/>
                </a:moveTo>
                <a:cubicBezTo>
                  <a:pt x="7956" y="17953"/>
                  <a:pt x="7913" y="18010"/>
                  <a:pt x="7913" y="18053"/>
                </a:cubicBezTo>
                <a:cubicBezTo>
                  <a:pt x="7913" y="18174"/>
                  <a:pt x="7983" y="18149"/>
                  <a:pt x="8048" y="18003"/>
                </a:cubicBezTo>
                <a:cubicBezTo>
                  <a:pt x="8081" y="17929"/>
                  <a:pt x="8065" y="17895"/>
                  <a:pt x="8009" y="17924"/>
                </a:cubicBezTo>
                <a:close/>
              </a:path>
            </a:pathLst>
          </a:custGeom>
          <a:ln w="12700">
            <a:miter lim="400000"/>
          </a:ln>
        </p:spPr>
      </p:pic>
      <p:pic>
        <p:nvPicPr>
          <p:cNvPr id="182" name="solutions_roadrace_setup.png" descr="solutions_roadrace_setup.png"/>
          <p:cNvPicPr>
            <a:picLocks noChangeAspect="1"/>
          </p:cNvPicPr>
          <p:nvPr/>
        </p:nvPicPr>
        <p:blipFill>
          <a:blip r:embed="rId6">
            <a:extLst/>
          </a:blip>
          <a:stretch>
            <a:fillRect/>
          </a:stretch>
        </p:blipFill>
        <p:spPr>
          <a:xfrm>
            <a:off x="16740258" y="8101465"/>
            <a:ext cx="7582900" cy="5055268"/>
          </a:xfrm>
          <a:prstGeom prst="rect">
            <a:avLst/>
          </a:prstGeom>
          <a:ln w="12700">
            <a:miter lim="400000"/>
          </a:ln>
        </p:spPr>
      </p:pic>
      <p:pic>
        <p:nvPicPr>
          <p:cNvPr id="183" name="Capture d’écran 2023-10-01 à 18.34.11.jpg" descr="Capture d’écran 2023-10-01 à 18.34.11.jpg"/>
          <p:cNvPicPr>
            <a:picLocks noChangeAspect="1"/>
          </p:cNvPicPr>
          <p:nvPr/>
        </p:nvPicPr>
        <p:blipFill>
          <a:blip r:embed="rId7">
            <a:extLst/>
          </a:blip>
          <a:stretch>
            <a:fillRect/>
          </a:stretch>
        </p:blipFill>
        <p:spPr>
          <a:xfrm>
            <a:off x="301079" y="8795557"/>
            <a:ext cx="2438401" cy="23876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80"/>
                                        </p:tgtEl>
                                        <p:attrNameLst>
                                          <p:attrName>style.visibility</p:attrName>
                                        </p:attrNameLst>
                                      </p:cBhvr>
                                      <p:to>
                                        <p:strVal val="visible"/>
                                      </p:to>
                                    </p:set>
                                    <p:anim calcmode="lin" valueType="num">
                                      <p:cBhvr>
                                        <p:cTn id="7" dur="1000" fill="hold"/>
                                        <p:tgtEl>
                                          <p:spTgt spid="180"/>
                                        </p:tgtEl>
                                        <p:attrNameLst>
                                          <p:attrName>ppt_x</p:attrName>
                                        </p:attrNameLst>
                                      </p:cBhvr>
                                      <p:tavLst>
                                        <p:tav tm="0">
                                          <p:val>
                                            <p:strVal val="0-#ppt_w/2"/>
                                          </p:val>
                                        </p:tav>
                                        <p:tav tm="100000">
                                          <p:val>
                                            <p:strVal val="#ppt_x"/>
                                          </p:val>
                                        </p:tav>
                                      </p:tavLst>
                                    </p:anim>
                                    <p:anim calcmode="lin" valueType="num">
                                      <p:cBhvr>
                                        <p:cTn id="8" dur="1000" fill="hold"/>
                                        <p:tgtEl>
                                          <p:spTgt spid="18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178"/>
                                        </p:tgtEl>
                                        <p:attrNameLst>
                                          <p:attrName>style.visibility</p:attrName>
                                        </p:attrNameLst>
                                      </p:cBhvr>
                                      <p:to>
                                        <p:strVal val="visible"/>
                                      </p:to>
                                    </p:set>
                                    <p:anim calcmode="lin" valueType="num">
                                      <p:cBhvr>
                                        <p:cTn id="12" dur="1000" fill="hold"/>
                                        <p:tgtEl>
                                          <p:spTgt spid="178"/>
                                        </p:tgtEl>
                                        <p:attrNameLst>
                                          <p:attrName>ppt_x</p:attrName>
                                        </p:attrNameLst>
                                      </p:cBhvr>
                                      <p:tavLst>
                                        <p:tav tm="0">
                                          <p:val>
                                            <p:strVal val="0-#ppt_w/2"/>
                                          </p:val>
                                        </p:tav>
                                        <p:tav tm="100000">
                                          <p:val>
                                            <p:strVal val="#ppt_x"/>
                                          </p:val>
                                        </p:tav>
                                      </p:tavLst>
                                    </p:anim>
                                    <p:anim calcmode="lin" valueType="num">
                                      <p:cBhvr>
                                        <p:cTn id="13" dur="1000" fill="hold"/>
                                        <p:tgtEl>
                                          <p:spTgt spid="17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Class="entr" nodeType="afterEffect" presetSubtype="8" presetID="2" grpId="3" fill="hold">
                                  <p:stCondLst>
                                    <p:cond delay="200"/>
                                  </p:stCondLst>
                                  <p:iterate type="el" backwards="0">
                                    <p:tmAbs val="0"/>
                                  </p:iterate>
                                  <p:childTnLst>
                                    <p:set>
                                      <p:cBhvr>
                                        <p:cTn id="16" fill="hold"/>
                                        <p:tgtEl>
                                          <p:spTgt spid="179"/>
                                        </p:tgtEl>
                                        <p:attrNameLst>
                                          <p:attrName>style.visibility</p:attrName>
                                        </p:attrNameLst>
                                      </p:cBhvr>
                                      <p:to>
                                        <p:strVal val="visible"/>
                                      </p:to>
                                    </p:set>
                                    <p:anim calcmode="lin" valueType="num">
                                      <p:cBhvr>
                                        <p:cTn id="17" dur="1000" fill="hold"/>
                                        <p:tgtEl>
                                          <p:spTgt spid="179"/>
                                        </p:tgtEl>
                                        <p:attrNameLst>
                                          <p:attrName>ppt_x</p:attrName>
                                        </p:attrNameLst>
                                      </p:cBhvr>
                                      <p:tavLst>
                                        <p:tav tm="0">
                                          <p:val>
                                            <p:strVal val="0-#ppt_w/2"/>
                                          </p:val>
                                        </p:tav>
                                        <p:tav tm="100000">
                                          <p:val>
                                            <p:strVal val="#ppt_x"/>
                                          </p:val>
                                        </p:tav>
                                      </p:tavLst>
                                    </p:anim>
                                    <p:anim calcmode="lin" valueType="num">
                                      <p:cBhvr>
                                        <p:cTn id="18" dur="1000" fill="hold"/>
                                        <p:tgtEl>
                                          <p:spTgt spid="17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4" fill="hold">
                                  <p:stCondLst>
                                    <p:cond delay="0"/>
                                  </p:stCondLst>
                                  <p:iterate type="el" backwards="0">
                                    <p:tmAbs val="0"/>
                                  </p:iterate>
                                  <p:childTnLst>
                                    <p:set>
                                      <p:cBhvr>
                                        <p:cTn id="22" fill="hold"/>
                                        <p:tgtEl>
                                          <p:spTgt spid="183"/>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5" fill="hold">
                                  <p:stCondLst>
                                    <p:cond delay="0"/>
                                  </p:stCondLst>
                                  <p:iterate type="el" backwards="0">
                                    <p:tmAbs val="0"/>
                                  </p:iterate>
                                  <p:childTnLst>
                                    <p:set>
                                      <p:cBhvr>
                                        <p:cTn id="25" fill="hold"/>
                                        <p:tgtEl>
                                          <p:spTgt spid="1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2" grpId="5"/>
      <p:bldP build="whole" bldLvl="1" animBg="1" rev="0" advAuto="0" spid="178" grpId="2"/>
      <p:bldP build="whole" bldLvl="1" animBg="1" rev="0" advAuto="0" spid="183" grpId="4"/>
      <p:bldP build="whole" bldLvl="1" animBg="1" rev="0" advAuto="0" spid="180" grpId="1"/>
      <p:bldP build="whole" bldLvl="1" animBg="1" rev="0" advAuto="0" spid="179" grpId="3"/>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5" name="La contrainte des distances"/>
          <p:cNvSpPr txBox="1"/>
          <p:nvPr>
            <p:ph type="title"/>
          </p:nvPr>
        </p:nvSpPr>
        <p:spPr>
          <a:prstGeom prst="rect">
            <a:avLst/>
          </a:prstGeom>
        </p:spPr>
        <p:txBody>
          <a:bodyPr/>
          <a:lstStyle>
            <a:lvl1pPr defTabSz="2316479">
              <a:defRPr spc="-95" sz="9500"/>
            </a:lvl1pPr>
          </a:lstStyle>
          <a:p>
            <a:pPr/>
            <a:r>
              <a:t>La contrainte des distances</a:t>
            </a:r>
          </a:p>
        </p:txBody>
      </p:sp>
      <p:sp>
        <p:nvSpPr>
          <p:cNvPr id="186" name="La mise en place d’un terrain est complexe tant du point de vue des distances que de la sécurité vis à vis des coureurs / public. Il est particulièrement complexe sur un terrain « standard » de course à pied.…"/>
          <p:cNvSpPr txBox="1"/>
          <p:nvPr>
            <p:ph type="body" sz="half" idx="1"/>
          </p:nvPr>
        </p:nvSpPr>
        <p:spPr>
          <a:xfrm>
            <a:off x="1187039" y="2515929"/>
            <a:ext cx="12345022" cy="10628722"/>
          </a:xfrm>
          <a:prstGeom prst="rect">
            <a:avLst/>
          </a:prstGeom>
        </p:spPr>
        <p:txBody>
          <a:bodyPr/>
          <a:lstStyle/>
          <a:p>
            <a:pPr marL="448055" indent="-448055" defTabSz="348488">
              <a:spcBef>
                <a:spcPts val="4600"/>
              </a:spcBef>
              <a:defRPr b="1" sz="3920"/>
            </a:pPr>
            <a:r>
              <a:t>La mise en place d’un terrain est complexe tant du point de vue des distances que de la sécurité vis à vis des coureurs / public. Il est particulièrement complexe sur un terrain « standard » de course à pied.</a:t>
            </a:r>
          </a:p>
          <a:p>
            <a:pPr marL="448055" indent="-448055" defTabSz="348488">
              <a:spcBef>
                <a:spcPts val="4600"/>
              </a:spcBef>
              <a:defRPr b="1" sz="3920"/>
            </a:pPr>
            <a:r>
              <a:t>Le départ et l’arrivée doivent être au même endroit pour limiter le coût d’un chronométrage « automatique ». Des antennes « intermédiaires » doivent être fixées dans les boucles de pénalité et sur un ou deux points intermédiaires.</a:t>
            </a:r>
          </a:p>
          <a:p>
            <a:pPr marL="448055" indent="-448055" defTabSz="348488">
              <a:spcBef>
                <a:spcPts val="4600"/>
              </a:spcBef>
              <a:defRPr b="1" sz="3920"/>
            </a:pPr>
            <a:r>
              <a:t>Des éléments imprécis ou contradictoires dans les règlements Annexe 1 : Exemples terrain et A.4 format de compétitions</a:t>
            </a:r>
          </a:p>
        </p:txBody>
      </p:sp>
      <p:pic>
        <p:nvPicPr>
          <p:cNvPr id="187" name="Capture d’écran 2023-10-01 à 18.08.16.jpg" descr="Capture d’écran 2023-10-01 à 18.08.16.jpg"/>
          <p:cNvPicPr>
            <a:picLocks noChangeAspect="1"/>
          </p:cNvPicPr>
          <p:nvPr/>
        </p:nvPicPr>
        <p:blipFill>
          <a:blip r:embed="rId3">
            <a:extLst/>
          </a:blip>
          <a:srcRect l="1542" t="953" r="1097" b="2541"/>
          <a:stretch>
            <a:fillRect/>
          </a:stretch>
        </p:blipFill>
        <p:spPr>
          <a:xfrm>
            <a:off x="13941367" y="2133654"/>
            <a:ext cx="10737455" cy="11072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1" y="0"/>
                </a:moveTo>
                <a:lnTo>
                  <a:pt x="159" y="4801"/>
                </a:lnTo>
                <a:lnTo>
                  <a:pt x="147" y="9410"/>
                </a:lnTo>
                <a:lnTo>
                  <a:pt x="147" y="9602"/>
                </a:lnTo>
                <a:lnTo>
                  <a:pt x="10873" y="9602"/>
                </a:lnTo>
                <a:lnTo>
                  <a:pt x="21600" y="9602"/>
                </a:lnTo>
                <a:lnTo>
                  <a:pt x="21587" y="4801"/>
                </a:lnTo>
                <a:lnTo>
                  <a:pt x="21574" y="0"/>
                </a:lnTo>
                <a:lnTo>
                  <a:pt x="10873" y="0"/>
                </a:lnTo>
                <a:lnTo>
                  <a:pt x="171" y="0"/>
                </a:lnTo>
                <a:close/>
                <a:moveTo>
                  <a:pt x="0" y="10124"/>
                </a:moveTo>
                <a:lnTo>
                  <a:pt x="0" y="15862"/>
                </a:lnTo>
                <a:lnTo>
                  <a:pt x="0" y="21600"/>
                </a:lnTo>
                <a:lnTo>
                  <a:pt x="10286" y="21600"/>
                </a:lnTo>
                <a:lnTo>
                  <a:pt x="20573" y="21600"/>
                </a:lnTo>
                <a:lnTo>
                  <a:pt x="20573" y="15862"/>
                </a:lnTo>
                <a:lnTo>
                  <a:pt x="20573" y="10124"/>
                </a:lnTo>
                <a:lnTo>
                  <a:pt x="10286" y="10124"/>
                </a:lnTo>
                <a:lnTo>
                  <a:pt x="0" y="10124"/>
                </a:lnTo>
                <a:close/>
              </a:path>
            </a:pathLst>
          </a:custGeom>
          <a:ln w="12700">
            <a:miter lim="400000"/>
          </a:ln>
        </p:spPr>
      </p:pic>
      <p:sp>
        <p:nvSpPr>
          <p:cNvPr id="188" name="Public"/>
          <p:cNvSpPr/>
          <p:nvPr/>
        </p:nvSpPr>
        <p:spPr>
          <a:xfrm>
            <a:off x="21203919" y="4637841"/>
            <a:ext cx="1976897" cy="999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254" y="21600"/>
                </a:moveTo>
                <a:lnTo>
                  <a:pt x="0" y="0"/>
                </a:lnTo>
                <a:lnTo>
                  <a:pt x="19112" y="492"/>
                </a:lnTo>
                <a:lnTo>
                  <a:pt x="21600" y="21510"/>
                </a:lnTo>
                <a:lnTo>
                  <a:pt x="3254" y="21600"/>
                </a:lnTo>
                <a:close/>
              </a:path>
            </a:pathLst>
          </a:custGeom>
          <a:solidFill>
            <a:srgbClr val="FFFFFF"/>
          </a:solidFill>
          <a:ln w="25400">
            <a:solidFill>
              <a:schemeClr val="accent1">
                <a:satOff val="-9155"/>
                <a:lumOff val="-32673"/>
              </a:scheme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200"/>
            </a:lvl1pPr>
          </a:lstStyle>
          <a:p>
            <a:pPr/>
            <a:r>
              <a:t>Public</a:t>
            </a:r>
          </a:p>
        </p:txBody>
      </p:sp>
      <p:sp>
        <p:nvSpPr>
          <p:cNvPr id="189" name="Figure"/>
          <p:cNvSpPr/>
          <p:nvPr/>
        </p:nvSpPr>
        <p:spPr>
          <a:xfrm>
            <a:off x="19120009" y="4674189"/>
            <a:ext cx="244964" cy="8906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8740" y="0"/>
                </a:lnTo>
                <a:lnTo>
                  <a:pt x="1951" y="196"/>
                </a:lnTo>
                <a:lnTo>
                  <a:pt x="0" y="21155"/>
                </a:lnTo>
                <a:lnTo>
                  <a:pt x="21600" y="21600"/>
                </a:lnTo>
                <a:close/>
              </a:path>
            </a:pathLst>
          </a:custGeom>
          <a:solidFill>
            <a:srgbClr val="FF2600"/>
          </a:solidFill>
          <a:ln w="25400">
            <a:solidFill>
              <a:schemeClr val="accent1">
                <a:satOff val="-9155"/>
                <a:lumOff val="-32673"/>
              </a:schemeClr>
            </a:solidFill>
            <a:miter lim="400000"/>
          </a:ln>
        </p:spPr>
        <p:txBody>
          <a:bodyPr lIns="50800" tIns="50800" rIns="50800" bIns="50800" anchor="ctr"/>
          <a:lstStyle/>
          <a:p>
            <a:pPr/>
          </a:p>
        </p:txBody>
      </p:sp>
      <p:sp>
        <p:nvSpPr>
          <p:cNvPr id="190" name="Public"/>
          <p:cNvSpPr/>
          <p:nvPr/>
        </p:nvSpPr>
        <p:spPr>
          <a:xfrm>
            <a:off x="22401246" y="2098753"/>
            <a:ext cx="1724003" cy="8919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254" y="21600"/>
                </a:moveTo>
                <a:lnTo>
                  <a:pt x="0" y="0"/>
                </a:lnTo>
                <a:lnTo>
                  <a:pt x="19112" y="492"/>
                </a:lnTo>
                <a:lnTo>
                  <a:pt x="21600" y="21510"/>
                </a:lnTo>
                <a:lnTo>
                  <a:pt x="3254" y="21600"/>
                </a:lnTo>
                <a:close/>
              </a:path>
            </a:pathLst>
          </a:custGeom>
          <a:solidFill>
            <a:srgbClr val="FFFFFF"/>
          </a:solidFill>
          <a:ln w="25400">
            <a:solidFill>
              <a:schemeClr val="accent1">
                <a:satOff val="-9155"/>
                <a:lumOff val="-32673"/>
              </a:scheme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200"/>
            </a:lvl1pPr>
          </a:lstStyle>
          <a:p>
            <a:pPr/>
            <a:r>
              <a:t>Public</a:t>
            </a:r>
          </a:p>
        </p:txBody>
      </p:sp>
      <p:grpSp>
        <p:nvGrpSpPr>
          <p:cNvPr id="193" name="Grouper"/>
          <p:cNvGrpSpPr/>
          <p:nvPr/>
        </p:nvGrpSpPr>
        <p:grpSpPr>
          <a:xfrm>
            <a:off x="13857941" y="7769218"/>
            <a:ext cx="10496856" cy="4984039"/>
            <a:chOff x="0" y="0"/>
            <a:chExt cx="10496854" cy="4984037"/>
          </a:xfrm>
        </p:grpSpPr>
        <p:pic>
          <p:nvPicPr>
            <p:cNvPr id="191" name="Capture d’écran 2023-10-01 à 18.40.55.jpg" descr="Capture d’écran 2023-10-01 à 18.40.55.jpg"/>
            <p:cNvPicPr>
              <a:picLocks noChangeAspect="1"/>
            </p:cNvPicPr>
            <p:nvPr/>
          </p:nvPicPr>
          <p:blipFill>
            <a:blip r:embed="rId4">
              <a:extLst/>
            </a:blip>
            <a:stretch>
              <a:fillRect/>
            </a:stretch>
          </p:blipFill>
          <p:spPr>
            <a:xfrm>
              <a:off x="0" y="0"/>
              <a:ext cx="10496855" cy="4984038"/>
            </a:xfrm>
            <a:prstGeom prst="rect">
              <a:avLst/>
            </a:prstGeom>
            <a:ln w="12700" cap="flat">
              <a:noFill/>
              <a:miter lim="400000"/>
            </a:ln>
            <a:effectLst/>
          </p:spPr>
        </p:pic>
        <p:sp>
          <p:nvSpPr>
            <p:cNvPr id="192" name="150 ?"/>
            <p:cNvSpPr txBox="1"/>
            <p:nvPr/>
          </p:nvSpPr>
          <p:spPr>
            <a:xfrm>
              <a:off x="8778116" y="1060562"/>
              <a:ext cx="1370077" cy="800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2600"/>
                  </a:solidFill>
                </a:defRPr>
              </a:lvl1pPr>
            </a:lstStyle>
            <a:p>
              <a:pPr/>
              <a:r>
                <a:t>150 ?</a:t>
              </a:r>
            </a:p>
          </p:txBody>
        </p:sp>
      </p:grpSp>
      <p:pic>
        <p:nvPicPr>
          <p:cNvPr id="194" name="Image" descr="Image"/>
          <p:cNvPicPr>
            <a:picLocks noChangeAspect="1"/>
          </p:cNvPicPr>
          <p:nvPr/>
        </p:nvPicPr>
        <p:blipFill>
          <a:blip r:embed="rId5">
            <a:extLst/>
          </a:blip>
          <a:srcRect l="28669" t="24307" r="21197" b="25520"/>
          <a:stretch>
            <a:fillRect/>
          </a:stretch>
        </p:blipFill>
        <p:spPr>
          <a:xfrm>
            <a:off x="12010473" y="10368524"/>
            <a:ext cx="2990065" cy="3000328"/>
          </a:xfrm>
          <a:custGeom>
            <a:avLst/>
            <a:gdLst/>
            <a:ahLst/>
            <a:cxnLst>
              <a:cxn ang="0">
                <a:pos x="wd2" y="hd2"/>
              </a:cxn>
              <a:cxn ang="5400000">
                <a:pos x="wd2" y="hd2"/>
              </a:cxn>
              <a:cxn ang="10800000">
                <a:pos x="wd2" y="hd2"/>
              </a:cxn>
              <a:cxn ang="16200000">
                <a:pos x="wd2" y="hd2"/>
              </a:cxn>
            </a:cxnLst>
            <a:rect l="0" t="0" r="r" b="b"/>
            <a:pathLst>
              <a:path w="21599" h="21457" fill="norm" stroke="1" extrusionOk="0">
                <a:moveTo>
                  <a:pt x="10447" y="0"/>
                </a:moveTo>
                <a:lnTo>
                  <a:pt x="7302" y="6"/>
                </a:lnTo>
                <a:lnTo>
                  <a:pt x="7018" y="148"/>
                </a:lnTo>
                <a:cubicBezTo>
                  <a:pt x="6861" y="227"/>
                  <a:pt x="6677" y="365"/>
                  <a:pt x="6611" y="452"/>
                </a:cubicBezTo>
                <a:cubicBezTo>
                  <a:pt x="6545" y="539"/>
                  <a:pt x="6463" y="633"/>
                  <a:pt x="6428" y="665"/>
                </a:cubicBezTo>
                <a:cubicBezTo>
                  <a:pt x="6030" y="1017"/>
                  <a:pt x="5966" y="1150"/>
                  <a:pt x="6086" y="1363"/>
                </a:cubicBezTo>
                <a:cubicBezTo>
                  <a:pt x="6117" y="1417"/>
                  <a:pt x="6180" y="1558"/>
                  <a:pt x="6227" y="1675"/>
                </a:cubicBezTo>
                <a:cubicBezTo>
                  <a:pt x="6305" y="1871"/>
                  <a:pt x="6330" y="1888"/>
                  <a:pt x="6539" y="1888"/>
                </a:cubicBezTo>
                <a:cubicBezTo>
                  <a:pt x="6664" y="1888"/>
                  <a:pt x="6904" y="1824"/>
                  <a:pt x="7073" y="1746"/>
                </a:cubicBezTo>
                <a:cubicBezTo>
                  <a:pt x="7242" y="1668"/>
                  <a:pt x="7466" y="1604"/>
                  <a:pt x="7569" y="1604"/>
                </a:cubicBezTo>
                <a:lnTo>
                  <a:pt x="7755" y="1604"/>
                </a:lnTo>
                <a:lnTo>
                  <a:pt x="7612" y="1831"/>
                </a:lnTo>
                <a:cubicBezTo>
                  <a:pt x="7532" y="1956"/>
                  <a:pt x="7465" y="2134"/>
                  <a:pt x="7465" y="2229"/>
                </a:cubicBezTo>
                <a:cubicBezTo>
                  <a:pt x="7465" y="2410"/>
                  <a:pt x="7639" y="2629"/>
                  <a:pt x="7781" y="2629"/>
                </a:cubicBezTo>
                <a:cubicBezTo>
                  <a:pt x="7948" y="2629"/>
                  <a:pt x="8151" y="2496"/>
                  <a:pt x="8214" y="2345"/>
                </a:cubicBezTo>
                <a:cubicBezTo>
                  <a:pt x="8249" y="2260"/>
                  <a:pt x="8378" y="2135"/>
                  <a:pt x="8500" y="2067"/>
                </a:cubicBezTo>
                <a:cubicBezTo>
                  <a:pt x="8726" y="1941"/>
                  <a:pt x="8959" y="1637"/>
                  <a:pt x="8959" y="1471"/>
                </a:cubicBezTo>
                <a:cubicBezTo>
                  <a:pt x="8959" y="1421"/>
                  <a:pt x="9010" y="1356"/>
                  <a:pt x="9071" y="1323"/>
                </a:cubicBezTo>
                <a:cubicBezTo>
                  <a:pt x="9208" y="1250"/>
                  <a:pt x="9935" y="1251"/>
                  <a:pt x="10510" y="1326"/>
                </a:cubicBezTo>
                <a:cubicBezTo>
                  <a:pt x="10747" y="1357"/>
                  <a:pt x="11337" y="1405"/>
                  <a:pt x="11820" y="1431"/>
                </a:cubicBezTo>
                <a:cubicBezTo>
                  <a:pt x="12744" y="1481"/>
                  <a:pt x="12924" y="1536"/>
                  <a:pt x="12924" y="1780"/>
                </a:cubicBezTo>
                <a:cubicBezTo>
                  <a:pt x="12924" y="1836"/>
                  <a:pt x="12945" y="1897"/>
                  <a:pt x="12973" y="1914"/>
                </a:cubicBezTo>
                <a:cubicBezTo>
                  <a:pt x="13000" y="1930"/>
                  <a:pt x="13041" y="2025"/>
                  <a:pt x="13062" y="2126"/>
                </a:cubicBezTo>
                <a:cubicBezTo>
                  <a:pt x="13088" y="2256"/>
                  <a:pt x="13260" y="2472"/>
                  <a:pt x="13643" y="2859"/>
                </a:cubicBezTo>
                <a:cubicBezTo>
                  <a:pt x="13943" y="3161"/>
                  <a:pt x="14188" y="3433"/>
                  <a:pt x="14188" y="3463"/>
                </a:cubicBezTo>
                <a:cubicBezTo>
                  <a:pt x="14188" y="3493"/>
                  <a:pt x="14143" y="3557"/>
                  <a:pt x="14088" y="3605"/>
                </a:cubicBezTo>
                <a:cubicBezTo>
                  <a:pt x="13618" y="4011"/>
                  <a:pt x="12666" y="5013"/>
                  <a:pt x="12422" y="5359"/>
                </a:cubicBezTo>
                <a:cubicBezTo>
                  <a:pt x="12257" y="5594"/>
                  <a:pt x="11999" y="5961"/>
                  <a:pt x="11849" y="6177"/>
                </a:cubicBezTo>
                <a:cubicBezTo>
                  <a:pt x="11496" y="6682"/>
                  <a:pt x="11217" y="6959"/>
                  <a:pt x="10937" y="7088"/>
                </a:cubicBezTo>
                <a:cubicBezTo>
                  <a:pt x="10814" y="7144"/>
                  <a:pt x="10633" y="7248"/>
                  <a:pt x="10539" y="7318"/>
                </a:cubicBezTo>
                <a:cubicBezTo>
                  <a:pt x="10444" y="7387"/>
                  <a:pt x="10264" y="7491"/>
                  <a:pt x="10137" y="7548"/>
                </a:cubicBezTo>
                <a:cubicBezTo>
                  <a:pt x="9899" y="7655"/>
                  <a:pt x="9478" y="8014"/>
                  <a:pt x="9478" y="8110"/>
                </a:cubicBezTo>
                <a:cubicBezTo>
                  <a:pt x="9478" y="8140"/>
                  <a:pt x="9362" y="8345"/>
                  <a:pt x="9223" y="8567"/>
                </a:cubicBezTo>
                <a:cubicBezTo>
                  <a:pt x="8969" y="8970"/>
                  <a:pt x="8673" y="9582"/>
                  <a:pt x="8672" y="9702"/>
                </a:cubicBezTo>
                <a:cubicBezTo>
                  <a:pt x="8672" y="9796"/>
                  <a:pt x="8245" y="10323"/>
                  <a:pt x="7764" y="10823"/>
                </a:cubicBezTo>
                <a:cubicBezTo>
                  <a:pt x="7532" y="11064"/>
                  <a:pt x="7300" y="11340"/>
                  <a:pt x="7248" y="11436"/>
                </a:cubicBezTo>
                <a:cubicBezTo>
                  <a:pt x="7077" y="11747"/>
                  <a:pt x="6736" y="12432"/>
                  <a:pt x="6603" y="12736"/>
                </a:cubicBezTo>
                <a:cubicBezTo>
                  <a:pt x="6452" y="13078"/>
                  <a:pt x="6316" y="13213"/>
                  <a:pt x="5800" y="13536"/>
                </a:cubicBezTo>
                <a:cubicBezTo>
                  <a:pt x="4733" y="14205"/>
                  <a:pt x="4346" y="14539"/>
                  <a:pt x="4137" y="14975"/>
                </a:cubicBezTo>
                <a:cubicBezTo>
                  <a:pt x="3965" y="15334"/>
                  <a:pt x="3664" y="15716"/>
                  <a:pt x="3254" y="16102"/>
                </a:cubicBezTo>
                <a:cubicBezTo>
                  <a:pt x="2008" y="17274"/>
                  <a:pt x="2028" y="17259"/>
                  <a:pt x="1826" y="17223"/>
                </a:cubicBezTo>
                <a:cubicBezTo>
                  <a:pt x="750" y="17033"/>
                  <a:pt x="601" y="17037"/>
                  <a:pt x="470" y="17246"/>
                </a:cubicBezTo>
                <a:cubicBezTo>
                  <a:pt x="364" y="17416"/>
                  <a:pt x="287" y="17800"/>
                  <a:pt x="201" y="18580"/>
                </a:cubicBezTo>
                <a:cubicBezTo>
                  <a:pt x="159" y="18956"/>
                  <a:pt x="97" y="19366"/>
                  <a:pt x="63" y="19491"/>
                </a:cubicBezTo>
                <a:cubicBezTo>
                  <a:pt x="29" y="19616"/>
                  <a:pt x="1" y="19997"/>
                  <a:pt x="0" y="20337"/>
                </a:cubicBezTo>
                <a:cubicBezTo>
                  <a:pt x="-1" y="20866"/>
                  <a:pt x="16" y="20983"/>
                  <a:pt x="118" y="21146"/>
                </a:cubicBezTo>
                <a:cubicBezTo>
                  <a:pt x="183" y="21251"/>
                  <a:pt x="280" y="21362"/>
                  <a:pt x="333" y="21393"/>
                </a:cubicBezTo>
                <a:cubicBezTo>
                  <a:pt x="686" y="21597"/>
                  <a:pt x="1020" y="21307"/>
                  <a:pt x="1173" y="20658"/>
                </a:cubicBezTo>
                <a:cubicBezTo>
                  <a:pt x="1206" y="20517"/>
                  <a:pt x="1260" y="20443"/>
                  <a:pt x="1795" y="19821"/>
                </a:cubicBezTo>
                <a:cubicBezTo>
                  <a:pt x="1945" y="19646"/>
                  <a:pt x="2067" y="19481"/>
                  <a:pt x="2067" y="19454"/>
                </a:cubicBezTo>
                <a:cubicBezTo>
                  <a:pt x="2067" y="19401"/>
                  <a:pt x="2769" y="18606"/>
                  <a:pt x="3022" y="18373"/>
                </a:cubicBezTo>
                <a:cubicBezTo>
                  <a:pt x="3113" y="18289"/>
                  <a:pt x="3343" y="18089"/>
                  <a:pt x="3532" y="17927"/>
                </a:cubicBezTo>
                <a:cubicBezTo>
                  <a:pt x="3722" y="17766"/>
                  <a:pt x="3985" y="17533"/>
                  <a:pt x="4117" y="17411"/>
                </a:cubicBezTo>
                <a:cubicBezTo>
                  <a:pt x="4249" y="17288"/>
                  <a:pt x="4373" y="17187"/>
                  <a:pt x="4395" y="17187"/>
                </a:cubicBezTo>
                <a:cubicBezTo>
                  <a:pt x="4418" y="17187"/>
                  <a:pt x="4533" y="17104"/>
                  <a:pt x="4650" y="17002"/>
                </a:cubicBezTo>
                <a:cubicBezTo>
                  <a:pt x="4768" y="16900"/>
                  <a:pt x="4953" y="16751"/>
                  <a:pt x="5060" y="16667"/>
                </a:cubicBezTo>
                <a:cubicBezTo>
                  <a:pt x="5167" y="16584"/>
                  <a:pt x="5395" y="16402"/>
                  <a:pt x="5565" y="16267"/>
                </a:cubicBezTo>
                <a:cubicBezTo>
                  <a:pt x="6019" y="15905"/>
                  <a:pt x="6229" y="15774"/>
                  <a:pt x="6835" y="15478"/>
                </a:cubicBezTo>
                <a:lnTo>
                  <a:pt x="7379" y="15211"/>
                </a:lnTo>
                <a:lnTo>
                  <a:pt x="7445" y="15503"/>
                </a:lnTo>
                <a:cubicBezTo>
                  <a:pt x="7580" y="16090"/>
                  <a:pt x="7643" y="16310"/>
                  <a:pt x="7721" y="16477"/>
                </a:cubicBezTo>
                <a:cubicBezTo>
                  <a:pt x="7764" y="16571"/>
                  <a:pt x="7846" y="16755"/>
                  <a:pt x="7901" y="16889"/>
                </a:cubicBezTo>
                <a:cubicBezTo>
                  <a:pt x="7957" y="17022"/>
                  <a:pt x="8131" y="17261"/>
                  <a:pt x="8288" y="17416"/>
                </a:cubicBezTo>
                <a:cubicBezTo>
                  <a:pt x="8540" y="17666"/>
                  <a:pt x="8604" y="17700"/>
                  <a:pt x="8816" y="17700"/>
                </a:cubicBezTo>
                <a:cubicBezTo>
                  <a:pt x="8997" y="17700"/>
                  <a:pt x="9088" y="17665"/>
                  <a:pt x="9188" y="17558"/>
                </a:cubicBezTo>
                <a:cubicBezTo>
                  <a:pt x="9314" y="17426"/>
                  <a:pt x="9319" y="17388"/>
                  <a:pt x="9286" y="16920"/>
                </a:cubicBezTo>
                <a:cubicBezTo>
                  <a:pt x="9266" y="16646"/>
                  <a:pt x="9274" y="16331"/>
                  <a:pt x="9303" y="16222"/>
                </a:cubicBezTo>
                <a:cubicBezTo>
                  <a:pt x="9332" y="16112"/>
                  <a:pt x="9372" y="15931"/>
                  <a:pt x="9389" y="15821"/>
                </a:cubicBezTo>
                <a:cubicBezTo>
                  <a:pt x="9410" y="15688"/>
                  <a:pt x="9512" y="15521"/>
                  <a:pt x="9696" y="15322"/>
                </a:cubicBezTo>
                <a:lnTo>
                  <a:pt x="9974" y="15021"/>
                </a:lnTo>
                <a:lnTo>
                  <a:pt x="11837" y="15049"/>
                </a:lnTo>
                <a:cubicBezTo>
                  <a:pt x="12862" y="15065"/>
                  <a:pt x="13791" y="15082"/>
                  <a:pt x="13902" y="15086"/>
                </a:cubicBezTo>
                <a:cubicBezTo>
                  <a:pt x="14181" y="15097"/>
                  <a:pt x="15203" y="14974"/>
                  <a:pt x="15481" y="14896"/>
                </a:cubicBezTo>
                <a:cubicBezTo>
                  <a:pt x="16018" y="14745"/>
                  <a:pt x="16486" y="14221"/>
                  <a:pt x="16485" y="13772"/>
                </a:cubicBezTo>
                <a:cubicBezTo>
                  <a:pt x="16484" y="13548"/>
                  <a:pt x="16370" y="13154"/>
                  <a:pt x="16221" y="12864"/>
                </a:cubicBezTo>
                <a:cubicBezTo>
                  <a:pt x="16079" y="12588"/>
                  <a:pt x="15591" y="11876"/>
                  <a:pt x="15289" y="11501"/>
                </a:cubicBezTo>
                <a:cubicBezTo>
                  <a:pt x="15150" y="11329"/>
                  <a:pt x="14904" y="11022"/>
                  <a:pt x="14741" y="10820"/>
                </a:cubicBezTo>
                <a:cubicBezTo>
                  <a:pt x="14425" y="10428"/>
                  <a:pt x="13961" y="9966"/>
                  <a:pt x="13887" y="9966"/>
                </a:cubicBezTo>
                <a:cubicBezTo>
                  <a:pt x="13862" y="9966"/>
                  <a:pt x="13844" y="9906"/>
                  <a:pt x="13844" y="9835"/>
                </a:cubicBezTo>
                <a:cubicBezTo>
                  <a:pt x="13845" y="9707"/>
                  <a:pt x="13907" y="9661"/>
                  <a:pt x="14463" y="9364"/>
                </a:cubicBezTo>
                <a:cubicBezTo>
                  <a:pt x="14599" y="9292"/>
                  <a:pt x="14792" y="9167"/>
                  <a:pt x="14893" y="9086"/>
                </a:cubicBezTo>
                <a:cubicBezTo>
                  <a:pt x="15168" y="8868"/>
                  <a:pt x="15176" y="8862"/>
                  <a:pt x="15401" y="8725"/>
                </a:cubicBezTo>
                <a:cubicBezTo>
                  <a:pt x="15515" y="8656"/>
                  <a:pt x="15639" y="8601"/>
                  <a:pt x="15676" y="8601"/>
                </a:cubicBezTo>
                <a:cubicBezTo>
                  <a:pt x="15770" y="8601"/>
                  <a:pt x="16047" y="8399"/>
                  <a:pt x="16485" y="8016"/>
                </a:cubicBezTo>
                <a:cubicBezTo>
                  <a:pt x="16690" y="7836"/>
                  <a:pt x="16880" y="7690"/>
                  <a:pt x="16909" y="7690"/>
                </a:cubicBezTo>
                <a:cubicBezTo>
                  <a:pt x="16937" y="7690"/>
                  <a:pt x="17313" y="8043"/>
                  <a:pt x="17743" y="8473"/>
                </a:cubicBezTo>
                <a:cubicBezTo>
                  <a:pt x="18282" y="9012"/>
                  <a:pt x="18614" y="9295"/>
                  <a:pt x="18812" y="9390"/>
                </a:cubicBezTo>
                <a:cubicBezTo>
                  <a:pt x="18970" y="9465"/>
                  <a:pt x="19163" y="9597"/>
                  <a:pt x="19242" y="9682"/>
                </a:cubicBezTo>
                <a:cubicBezTo>
                  <a:pt x="19321" y="9767"/>
                  <a:pt x="19468" y="9878"/>
                  <a:pt x="19569" y="9929"/>
                </a:cubicBezTo>
                <a:cubicBezTo>
                  <a:pt x="19776" y="10033"/>
                  <a:pt x="20282" y="10053"/>
                  <a:pt x="20452" y="9963"/>
                </a:cubicBezTo>
                <a:cubicBezTo>
                  <a:pt x="20630" y="9869"/>
                  <a:pt x="20849" y="9476"/>
                  <a:pt x="20888" y="9182"/>
                </a:cubicBezTo>
                <a:cubicBezTo>
                  <a:pt x="20908" y="9034"/>
                  <a:pt x="20945" y="8884"/>
                  <a:pt x="20971" y="8850"/>
                </a:cubicBezTo>
                <a:cubicBezTo>
                  <a:pt x="20997" y="8817"/>
                  <a:pt x="21035" y="8639"/>
                  <a:pt x="21054" y="8453"/>
                </a:cubicBezTo>
                <a:cubicBezTo>
                  <a:pt x="21074" y="8267"/>
                  <a:pt x="21112" y="8052"/>
                  <a:pt x="21140" y="7973"/>
                </a:cubicBezTo>
                <a:cubicBezTo>
                  <a:pt x="21169" y="7895"/>
                  <a:pt x="21219" y="7551"/>
                  <a:pt x="21252" y="7207"/>
                </a:cubicBezTo>
                <a:cubicBezTo>
                  <a:pt x="21315" y="6560"/>
                  <a:pt x="21461" y="5826"/>
                  <a:pt x="21547" y="5731"/>
                </a:cubicBezTo>
                <a:cubicBezTo>
                  <a:pt x="21574" y="5701"/>
                  <a:pt x="21599" y="5270"/>
                  <a:pt x="21599" y="4775"/>
                </a:cubicBezTo>
                <a:cubicBezTo>
                  <a:pt x="21599" y="3904"/>
                  <a:pt x="21594" y="3871"/>
                  <a:pt x="21464" y="3750"/>
                </a:cubicBezTo>
                <a:cubicBezTo>
                  <a:pt x="21319" y="3614"/>
                  <a:pt x="20940" y="3310"/>
                  <a:pt x="20831" y="3242"/>
                </a:cubicBezTo>
                <a:cubicBezTo>
                  <a:pt x="20700" y="3160"/>
                  <a:pt x="20426" y="3196"/>
                  <a:pt x="20297" y="3316"/>
                </a:cubicBezTo>
                <a:lnTo>
                  <a:pt x="20168" y="3438"/>
                </a:lnTo>
                <a:lnTo>
                  <a:pt x="20080" y="3225"/>
                </a:lnTo>
                <a:cubicBezTo>
                  <a:pt x="20030" y="3108"/>
                  <a:pt x="19991" y="2977"/>
                  <a:pt x="19991" y="2935"/>
                </a:cubicBezTo>
                <a:cubicBezTo>
                  <a:pt x="19991" y="2823"/>
                  <a:pt x="19654" y="2465"/>
                  <a:pt x="19403" y="2308"/>
                </a:cubicBezTo>
                <a:cubicBezTo>
                  <a:pt x="19246" y="2210"/>
                  <a:pt x="19065" y="2161"/>
                  <a:pt x="18755" y="2135"/>
                </a:cubicBezTo>
                <a:cubicBezTo>
                  <a:pt x="18382" y="2104"/>
                  <a:pt x="18274" y="2119"/>
                  <a:pt x="17970" y="2237"/>
                </a:cubicBezTo>
                <a:cubicBezTo>
                  <a:pt x="17558" y="2397"/>
                  <a:pt x="17420" y="2568"/>
                  <a:pt x="17230" y="3157"/>
                </a:cubicBezTo>
                <a:cubicBezTo>
                  <a:pt x="17117" y="3506"/>
                  <a:pt x="17097" y="3533"/>
                  <a:pt x="17026" y="3441"/>
                </a:cubicBezTo>
                <a:cubicBezTo>
                  <a:pt x="16983" y="3384"/>
                  <a:pt x="16947" y="3308"/>
                  <a:pt x="16946" y="3270"/>
                </a:cubicBezTo>
                <a:cubicBezTo>
                  <a:pt x="16943" y="3138"/>
                  <a:pt x="16595" y="2690"/>
                  <a:pt x="16298" y="2436"/>
                </a:cubicBezTo>
                <a:cubicBezTo>
                  <a:pt x="16133" y="2294"/>
                  <a:pt x="15965" y="2144"/>
                  <a:pt x="15928" y="2104"/>
                </a:cubicBezTo>
                <a:cubicBezTo>
                  <a:pt x="15513" y="1646"/>
                  <a:pt x="13915" y="167"/>
                  <a:pt x="13732" y="71"/>
                </a:cubicBezTo>
                <a:cubicBezTo>
                  <a:pt x="13623" y="14"/>
                  <a:pt x="12914" y="-3"/>
                  <a:pt x="10447" y="0"/>
                </a:cubicBezTo>
                <a:close/>
                <a:moveTo>
                  <a:pt x="19569" y="5251"/>
                </a:moveTo>
                <a:lnTo>
                  <a:pt x="19764" y="5490"/>
                </a:lnTo>
                <a:cubicBezTo>
                  <a:pt x="19872" y="5620"/>
                  <a:pt x="19997" y="5773"/>
                  <a:pt x="20039" y="5828"/>
                </a:cubicBezTo>
                <a:cubicBezTo>
                  <a:pt x="20151" y="5970"/>
                  <a:pt x="20128" y="6584"/>
                  <a:pt x="19999" y="6895"/>
                </a:cubicBezTo>
                <a:cubicBezTo>
                  <a:pt x="19941" y="7036"/>
                  <a:pt x="19844" y="7259"/>
                  <a:pt x="19787" y="7391"/>
                </a:cubicBezTo>
                <a:cubicBezTo>
                  <a:pt x="19730" y="7524"/>
                  <a:pt x="19656" y="7632"/>
                  <a:pt x="19621" y="7630"/>
                </a:cubicBezTo>
                <a:cubicBezTo>
                  <a:pt x="19586" y="7628"/>
                  <a:pt x="19371" y="7496"/>
                  <a:pt x="19142" y="7340"/>
                </a:cubicBezTo>
                <a:cubicBezTo>
                  <a:pt x="18779" y="7094"/>
                  <a:pt x="18726" y="7037"/>
                  <a:pt x="18726" y="6886"/>
                </a:cubicBezTo>
                <a:cubicBezTo>
                  <a:pt x="18726" y="6698"/>
                  <a:pt x="18617" y="6473"/>
                  <a:pt x="18362" y="6140"/>
                </a:cubicBezTo>
                <a:cubicBezTo>
                  <a:pt x="18254" y="5997"/>
                  <a:pt x="18226" y="5927"/>
                  <a:pt x="18279" y="5927"/>
                </a:cubicBezTo>
                <a:cubicBezTo>
                  <a:pt x="18323" y="5927"/>
                  <a:pt x="18479" y="5850"/>
                  <a:pt x="18629" y="5757"/>
                </a:cubicBezTo>
                <a:cubicBezTo>
                  <a:pt x="18778" y="5663"/>
                  <a:pt x="18976" y="5586"/>
                  <a:pt x="19068" y="5586"/>
                </a:cubicBezTo>
                <a:cubicBezTo>
                  <a:pt x="19174" y="5586"/>
                  <a:pt x="19295" y="5526"/>
                  <a:pt x="19403" y="5419"/>
                </a:cubicBezTo>
                <a:lnTo>
                  <a:pt x="19569" y="5251"/>
                </a:lnTo>
                <a:close/>
                <a:moveTo>
                  <a:pt x="10903" y="12112"/>
                </a:moveTo>
                <a:lnTo>
                  <a:pt x="11066" y="12200"/>
                </a:lnTo>
                <a:cubicBezTo>
                  <a:pt x="11156" y="12248"/>
                  <a:pt x="11518" y="12437"/>
                  <a:pt x="11872" y="12620"/>
                </a:cubicBezTo>
                <a:lnTo>
                  <a:pt x="12514" y="12952"/>
                </a:lnTo>
                <a:lnTo>
                  <a:pt x="11843" y="13162"/>
                </a:lnTo>
                <a:cubicBezTo>
                  <a:pt x="11228" y="13355"/>
                  <a:pt x="11103" y="13375"/>
                  <a:pt x="10367" y="13395"/>
                </a:cubicBezTo>
                <a:lnTo>
                  <a:pt x="9564" y="13417"/>
                </a:lnTo>
                <a:lnTo>
                  <a:pt x="10235" y="12764"/>
                </a:lnTo>
                <a:lnTo>
                  <a:pt x="10903" y="12112"/>
                </a:lnTo>
                <a:close/>
              </a:path>
            </a:pathLst>
          </a:custGeom>
          <a:ln w="12700">
            <a:miter lim="400000"/>
          </a:ln>
        </p:spPr>
      </p:pic>
      <p:sp>
        <p:nvSpPr>
          <p:cNvPr id="195" name="Ovale"/>
          <p:cNvSpPr/>
          <p:nvPr/>
        </p:nvSpPr>
        <p:spPr>
          <a:xfrm>
            <a:off x="13970100" y="10990821"/>
            <a:ext cx="5207000" cy="1270001"/>
          </a:xfrm>
          <a:prstGeom prst="ellipse">
            <a:avLst/>
          </a:prstGeom>
          <a:ln w="63500">
            <a:solidFill>
              <a:schemeClr val="accent4">
                <a:hueOff val="-297102"/>
                <a:satOff val="16978"/>
                <a:lumOff val="-20883"/>
              </a:schemeClr>
            </a:solidFill>
            <a:miter lim="400000"/>
          </a:ln>
        </p:spPr>
        <p:txBody>
          <a:bodyPr lIns="50800" tIns="50800" rIns="50800" bIns="50800" anchor="ctr"/>
          <a:lstStyle/>
          <a:p>
            <a:pPr algn="ctr" defTabSz="825500">
              <a:spcBef>
                <a:spcPts val="0"/>
              </a:spcBef>
              <a:defRPr sz="3200">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xit" nodeType="afterEffect" presetSubtype="2" presetID="2" grpId="1" fill="hold">
                                  <p:stCondLst>
                                    <p:cond delay="0"/>
                                  </p:stCondLst>
                                  <p:iterate type="el" backwards="0">
                                    <p:tmAbs val="0"/>
                                  </p:iterate>
                                  <p:childTnLst>
                                    <p:anim calcmode="lin" valueType="num">
                                      <p:cBhvr>
                                        <p:cTn id="6" dur="1000" fill="hold"/>
                                        <p:tgtEl>
                                          <p:spTgt spid="194"/>
                                        </p:tgtEl>
                                        <p:attrNameLst>
                                          <p:attrName>ppt_x</p:attrName>
                                        </p:attrNameLst>
                                      </p:cBhvr>
                                      <p:tavLst>
                                        <p:tav tm="0">
                                          <p:val>
                                            <p:strVal val="ppt_x"/>
                                          </p:val>
                                        </p:tav>
                                        <p:tav tm="100000">
                                          <p:val>
                                            <p:strVal val="1+ppt_w/2"/>
                                          </p:val>
                                        </p:tav>
                                      </p:tavLst>
                                    </p:anim>
                                    <p:anim calcmode="lin" valueType="num">
                                      <p:cBhvr>
                                        <p:cTn id="7" dur="1000" fill="hold"/>
                                        <p:tgtEl>
                                          <p:spTgt spid="194"/>
                                        </p:tgtEl>
                                        <p:attrNameLst>
                                          <p:attrName>ppt_y</p:attrName>
                                        </p:attrNameLst>
                                      </p:cBhvr>
                                      <p:tavLst>
                                        <p:tav tm="0">
                                          <p:val>
                                            <p:strVal val="ppt_y"/>
                                          </p:val>
                                        </p:tav>
                                        <p:tav tm="100000">
                                          <p:val>
                                            <p:strVal val="ppt_y"/>
                                          </p:val>
                                        </p:tav>
                                      </p:tavLst>
                                    </p:anim>
                                    <p:set>
                                      <p:cBhvr>
                                        <p:cTn id="8" fill="hold">
                                          <p:stCondLst>
                                            <p:cond delay="999"/>
                                          </p:stCondLst>
                                        </p:cTn>
                                        <p:tgtEl>
                                          <p:spTgt spid="19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1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xit" nodeType="clickEffect" presetSubtype="32" presetID="23" grpId="3" fill="hold">
                                  <p:stCondLst>
                                    <p:cond delay="0"/>
                                  </p:stCondLst>
                                  <p:iterate type="el" backwards="0">
                                    <p:tmAbs val="0"/>
                                  </p:iterate>
                                  <p:childTnLst>
                                    <p:anim calcmode="lin" valueType="num">
                                      <p:cBhvr>
                                        <p:cTn id="16" dur="750" fill="hold"/>
                                        <p:tgtEl>
                                          <p:spTgt spid="195"/>
                                        </p:tgtEl>
                                        <p:attrNameLst>
                                          <p:attrName>ppt_w</p:attrName>
                                        </p:attrNameLst>
                                      </p:cBhvr>
                                      <p:tavLst>
                                        <p:tav tm="0">
                                          <p:val>
                                            <p:strVal val="ppt_w"/>
                                          </p:val>
                                        </p:tav>
                                        <p:tav tm="100000">
                                          <p:val>
                                            <p:fltVal val="0"/>
                                          </p:val>
                                        </p:tav>
                                      </p:tavLst>
                                    </p:anim>
                                    <p:anim calcmode="lin" valueType="num">
                                      <p:cBhvr>
                                        <p:cTn id="17" dur="750" fill="hold"/>
                                        <p:tgtEl>
                                          <p:spTgt spid="195"/>
                                        </p:tgtEl>
                                        <p:attrNameLst>
                                          <p:attrName>ppt_h</p:attrName>
                                        </p:attrNameLst>
                                      </p:cBhvr>
                                      <p:tavLst>
                                        <p:tav tm="0">
                                          <p:val>
                                            <p:strVal val="ppt_h"/>
                                          </p:val>
                                        </p:tav>
                                        <p:tav tm="100000">
                                          <p:val>
                                            <p:fltVal val="0"/>
                                          </p:val>
                                        </p:tav>
                                      </p:tavLst>
                                    </p:anim>
                                    <p:set>
                                      <p:cBhvr>
                                        <p:cTn id="18" fill="hold">
                                          <p:stCondLst>
                                            <p:cond delay="749"/>
                                          </p:stCondLst>
                                        </p:cTn>
                                        <p:tgtEl>
                                          <p:spTgt spid="195"/>
                                        </p:tgtEl>
                                        <p:attrNameLst>
                                          <p:attrName>style.visibility</p:attrName>
                                        </p:attrNameLst>
                                      </p:cBhvr>
                                      <p:to>
                                        <p:strVal val="hidden"/>
                                      </p:to>
                                    </p:set>
                                  </p:childTnLst>
                                </p:cTn>
                              </p:par>
                            </p:childTnLst>
                          </p:cTn>
                        </p:par>
                        <p:par>
                          <p:cTn id="19" fill="hold">
                            <p:stCondLst>
                              <p:cond delay="750"/>
                            </p:stCondLst>
                            <p:childTnLst>
                              <p:par>
                                <p:cTn id="20" presetClass="entr" nodeType="afterEffect" presetSubtype="2" presetID="2" grpId="4" fill="hold">
                                  <p:stCondLst>
                                    <p:cond delay="0"/>
                                  </p:stCondLst>
                                  <p:iterate type="el" backwards="0">
                                    <p:tmAbs val="0"/>
                                  </p:iterate>
                                  <p:childTnLst>
                                    <p:set>
                                      <p:cBhvr>
                                        <p:cTn id="21" fill="hold"/>
                                        <p:tgtEl>
                                          <p:spTgt spid="193"/>
                                        </p:tgtEl>
                                        <p:attrNameLst>
                                          <p:attrName>style.visibility</p:attrName>
                                        </p:attrNameLst>
                                      </p:cBhvr>
                                      <p:to>
                                        <p:strVal val="visible"/>
                                      </p:to>
                                    </p:set>
                                    <p:anim calcmode="lin" valueType="num">
                                      <p:cBhvr>
                                        <p:cTn id="22" dur="1000" fill="hold"/>
                                        <p:tgtEl>
                                          <p:spTgt spid="193"/>
                                        </p:tgtEl>
                                        <p:attrNameLst>
                                          <p:attrName>ppt_x</p:attrName>
                                        </p:attrNameLst>
                                      </p:cBhvr>
                                      <p:tavLst>
                                        <p:tav tm="0">
                                          <p:val>
                                            <p:strVal val="1+#ppt_w/2"/>
                                          </p:val>
                                        </p:tav>
                                        <p:tav tm="100000">
                                          <p:val>
                                            <p:strVal val="#ppt_x"/>
                                          </p:val>
                                        </p:tav>
                                      </p:tavLst>
                                    </p:anim>
                                    <p:anim calcmode="lin" valueType="num">
                                      <p:cBhvr>
                                        <p:cTn id="23" dur="1000" fill="hold"/>
                                        <p:tgtEl>
                                          <p:spTgt spid="1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5" grpId="3"/>
      <p:bldP build="whole" bldLvl="1" animBg="1" rev="0" advAuto="0" spid="195" grpId="2"/>
      <p:bldP build="whole" bldLvl="1" animBg="1" rev="0" advAuto="0" spid="193" grpId="4"/>
      <p:bldP build="whole" bldLvl="1" animBg="1" rev="0" advAuto="0" spid="194"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Il est évident que les participants ne pourront pas avoir avec eux des accessoires de grande taille sur leur arc. Ils ne pourront donc pas utiliser leurs stabilisateurs pour éviter les chocs entre participants et ainsi courir avec aisance et en toute séc"/>
          <p:cNvSpPr txBox="1"/>
          <p:nvPr>
            <p:ph type="body" idx="1"/>
          </p:nvPr>
        </p:nvSpPr>
        <p:spPr>
          <a:xfrm>
            <a:off x="1206500" y="2729994"/>
            <a:ext cx="21971000" cy="8256012"/>
          </a:xfrm>
          <a:prstGeom prst="rect">
            <a:avLst/>
          </a:prstGeom>
        </p:spPr>
        <p:txBody>
          <a:bodyPr/>
          <a:lstStyle/>
          <a:p>
            <a:pPr/>
            <a:r>
              <a:t>Il est évident que les participants ne pourront pas avoir avec eux des accessoires de grande taille sur leur arc. Ils ne pourront donc pas utiliser leurs stabilisateurs pour éviter les chocs entre participants et ainsi courir avec aisance et en toute sécurité.</a:t>
            </a:r>
          </a:p>
          <a:p>
            <a:pPr/>
            <a:r>
              <a:t>La problématique de l’initiation au tir et du matériel de prêt pour accueillir    les    coureurs</a:t>
            </a:r>
          </a:p>
          <a:p>
            <a:pPr/>
            <a:r>
              <a:t>La bonne organisation pour les flèches stockées en cible ou portées</a:t>
            </a:r>
          </a:p>
          <a:p>
            <a:pPr/>
            <a:r>
              <a:t>Les harnais et carquois d’arc pas toujours évident pour les arbitres</a:t>
            </a:r>
          </a:p>
          <a:p>
            <a:pPr/>
            <a:r>
              <a:t>les dossards</a:t>
            </a:r>
          </a:p>
        </p:txBody>
      </p:sp>
      <p:sp>
        <p:nvSpPr>
          <p:cNvPr id="198" name="Le matériel"/>
          <p:cNvSpPr txBox="1"/>
          <p:nvPr>
            <p:ph type="title"/>
          </p:nvPr>
        </p:nvSpPr>
        <p:spPr>
          <a:prstGeom prst="rect">
            <a:avLst/>
          </a:prstGeom>
        </p:spPr>
        <p:txBody>
          <a:bodyPr/>
          <a:lstStyle>
            <a:lvl1pPr defTabSz="2316479">
              <a:defRPr spc="-95" sz="9500"/>
            </a:lvl1pPr>
          </a:lstStyle>
          <a:p>
            <a:pPr/>
            <a:r>
              <a:t>Le matériel</a:t>
            </a:r>
          </a:p>
        </p:txBody>
      </p:sp>
      <p:grpSp>
        <p:nvGrpSpPr>
          <p:cNvPr id="204" name="Grouper"/>
          <p:cNvGrpSpPr/>
          <p:nvPr/>
        </p:nvGrpSpPr>
        <p:grpSpPr>
          <a:xfrm>
            <a:off x="10272168" y="3060103"/>
            <a:ext cx="16089658" cy="10359184"/>
            <a:chOff x="0" y="0"/>
            <a:chExt cx="16089656" cy="10359182"/>
          </a:xfrm>
        </p:grpSpPr>
        <p:sp>
          <p:nvSpPr>
            <p:cNvPr id="199" name="Figure"/>
            <p:cNvSpPr/>
            <p:nvPr/>
          </p:nvSpPr>
          <p:spPr>
            <a:xfrm>
              <a:off x="-1" y="0"/>
              <a:ext cx="16074113" cy="9011004"/>
            </a:xfrm>
            <a:custGeom>
              <a:avLst/>
              <a:gdLst/>
              <a:ahLst/>
              <a:cxnLst>
                <a:cxn ang="0">
                  <a:pos x="wd2" y="hd2"/>
                </a:cxn>
                <a:cxn ang="5400000">
                  <a:pos x="wd2" y="hd2"/>
                </a:cxn>
                <a:cxn ang="10800000">
                  <a:pos x="wd2" y="hd2"/>
                </a:cxn>
                <a:cxn ang="16200000">
                  <a:pos x="wd2" y="hd2"/>
                </a:cxn>
              </a:cxnLst>
              <a:rect l="0" t="0" r="r" b="b"/>
              <a:pathLst>
                <a:path w="20361" h="21342" fill="norm" stroke="1" extrusionOk="0">
                  <a:moveTo>
                    <a:pt x="72" y="21342"/>
                  </a:moveTo>
                  <a:cubicBezTo>
                    <a:pt x="-655" y="9810"/>
                    <a:pt x="4243" y="-258"/>
                    <a:pt x="10452" y="5"/>
                  </a:cubicBezTo>
                  <a:cubicBezTo>
                    <a:pt x="16393" y="256"/>
                    <a:pt x="20945" y="9966"/>
                    <a:pt x="20300" y="21012"/>
                  </a:cubicBezTo>
                  <a:cubicBezTo>
                    <a:pt x="20215" y="20850"/>
                    <a:pt x="20116" y="20717"/>
                    <a:pt x="20007" y="20618"/>
                  </a:cubicBezTo>
                  <a:cubicBezTo>
                    <a:pt x="19703" y="20343"/>
                    <a:pt x="19361" y="20350"/>
                    <a:pt x="19034" y="20393"/>
                  </a:cubicBezTo>
                  <a:cubicBezTo>
                    <a:pt x="18803" y="20424"/>
                    <a:pt x="18571" y="20473"/>
                    <a:pt x="18337" y="20543"/>
                  </a:cubicBezTo>
                  <a:lnTo>
                    <a:pt x="13190" y="15593"/>
                  </a:lnTo>
                  <a:lnTo>
                    <a:pt x="9249" y="14113"/>
                  </a:lnTo>
                  <a:lnTo>
                    <a:pt x="6882" y="14945"/>
                  </a:lnTo>
                  <a:lnTo>
                    <a:pt x="2374" y="20355"/>
                  </a:lnTo>
                  <a:cubicBezTo>
                    <a:pt x="2214" y="20492"/>
                    <a:pt x="2037" y="20552"/>
                    <a:pt x="1862" y="20528"/>
                  </a:cubicBezTo>
                  <a:cubicBezTo>
                    <a:pt x="1694" y="20505"/>
                    <a:pt x="1531" y="20407"/>
                    <a:pt x="1388" y="20241"/>
                  </a:cubicBezTo>
                  <a:cubicBezTo>
                    <a:pt x="1098" y="19867"/>
                    <a:pt x="715" y="19867"/>
                    <a:pt x="425" y="20240"/>
                  </a:cubicBezTo>
                  <a:cubicBezTo>
                    <a:pt x="227" y="20494"/>
                    <a:pt x="98" y="20896"/>
                    <a:pt x="72" y="21342"/>
                  </a:cubicBezTo>
                  <a:close/>
                </a:path>
              </a:pathLst>
            </a:custGeom>
            <a:solidFill>
              <a:srgbClr val="FF2600">
                <a:alpha val="20000"/>
              </a:srgbClr>
            </a:solidFill>
            <a:ln w="25400" cap="flat">
              <a:solidFill>
                <a:schemeClr val="accent1">
                  <a:satOff val="-9155"/>
                  <a:lumOff val="-32673"/>
                  <a:alpha val="20000"/>
                </a:schemeClr>
              </a:solidFill>
              <a:prstDash val="solid"/>
              <a:miter lim="400000"/>
            </a:ln>
            <a:effectLst/>
          </p:spPr>
          <p:txBody>
            <a:bodyPr wrap="square" lIns="50800" tIns="50800" rIns="50800" bIns="50800" numCol="1" anchor="ctr">
              <a:noAutofit/>
            </a:bodyPr>
            <a:lstStyle/>
            <a:p>
              <a:pPr/>
            </a:p>
          </p:txBody>
        </p:sp>
        <p:sp>
          <p:nvSpPr>
            <p:cNvPr id="200" name="Figure"/>
            <p:cNvSpPr/>
            <p:nvPr/>
          </p:nvSpPr>
          <p:spPr>
            <a:xfrm>
              <a:off x="49412" y="5963625"/>
              <a:ext cx="16040245" cy="4395558"/>
            </a:xfrm>
            <a:custGeom>
              <a:avLst/>
              <a:gdLst/>
              <a:ahLst/>
              <a:cxnLst>
                <a:cxn ang="0">
                  <a:pos x="wd2" y="hd2"/>
                </a:cxn>
                <a:cxn ang="5400000">
                  <a:pos x="wd2" y="hd2"/>
                </a:cxn>
                <a:cxn ang="10800000">
                  <a:pos x="wd2" y="hd2"/>
                </a:cxn>
                <a:cxn ang="16200000">
                  <a:pos x="wd2" y="hd2"/>
                </a:cxn>
              </a:cxnLst>
              <a:rect l="0" t="0" r="r" b="b"/>
              <a:pathLst>
                <a:path w="21372" h="21600" fill="norm" stroke="1" extrusionOk="0">
                  <a:moveTo>
                    <a:pt x="886" y="12267"/>
                  </a:moveTo>
                  <a:cubicBezTo>
                    <a:pt x="1218" y="12263"/>
                    <a:pt x="1491" y="13116"/>
                    <a:pt x="1806" y="13333"/>
                  </a:cubicBezTo>
                  <a:cubicBezTo>
                    <a:pt x="2056" y="13505"/>
                    <a:pt x="2313" y="13285"/>
                    <a:pt x="2517" y="12724"/>
                  </a:cubicBezTo>
                  <a:lnTo>
                    <a:pt x="6014" y="4383"/>
                  </a:lnTo>
                  <a:lnTo>
                    <a:pt x="7159" y="1865"/>
                  </a:lnTo>
                  <a:lnTo>
                    <a:pt x="9740" y="0"/>
                  </a:lnTo>
                  <a:lnTo>
                    <a:pt x="11492" y="1451"/>
                  </a:lnTo>
                  <a:lnTo>
                    <a:pt x="13666" y="2858"/>
                  </a:lnTo>
                  <a:lnTo>
                    <a:pt x="14768" y="4500"/>
                  </a:lnTo>
                  <a:lnTo>
                    <a:pt x="18733" y="12540"/>
                  </a:lnTo>
                  <a:cubicBezTo>
                    <a:pt x="18955" y="13138"/>
                    <a:pt x="19226" y="13435"/>
                    <a:pt x="19500" y="13382"/>
                  </a:cubicBezTo>
                  <a:cubicBezTo>
                    <a:pt x="19912" y="13302"/>
                    <a:pt x="20307" y="12436"/>
                    <a:pt x="20712" y="12800"/>
                  </a:cubicBezTo>
                  <a:cubicBezTo>
                    <a:pt x="21262" y="13297"/>
                    <a:pt x="21537" y="15579"/>
                    <a:pt x="21267" y="17418"/>
                  </a:cubicBezTo>
                  <a:cubicBezTo>
                    <a:pt x="21074" y="18396"/>
                    <a:pt x="20840" y="19257"/>
                    <a:pt x="20576" y="19973"/>
                  </a:cubicBezTo>
                  <a:cubicBezTo>
                    <a:pt x="20320" y="20665"/>
                    <a:pt x="20038" y="21213"/>
                    <a:pt x="19739" y="21600"/>
                  </a:cubicBezTo>
                  <a:lnTo>
                    <a:pt x="2189" y="21594"/>
                  </a:lnTo>
                  <a:cubicBezTo>
                    <a:pt x="1797" y="21471"/>
                    <a:pt x="1417" y="21024"/>
                    <a:pt x="1078" y="20286"/>
                  </a:cubicBezTo>
                  <a:cubicBezTo>
                    <a:pt x="846" y="19781"/>
                    <a:pt x="637" y="19147"/>
                    <a:pt x="458" y="18406"/>
                  </a:cubicBezTo>
                  <a:cubicBezTo>
                    <a:pt x="58" y="17586"/>
                    <a:pt x="-63" y="16053"/>
                    <a:pt x="30" y="14725"/>
                  </a:cubicBezTo>
                  <a:cubicBezTo>
                    <a:pt x="122" y="13396"/>
                    <a:pt x="429" y="12271"/>
                    <a:pt x="886" y="12267"/>
                  </a:cubicBezTo>
                  <a:close/>
                </a:path>
              </a:pathLst>
            </a:custGeom>
            <a:solidFill>
              <a:srgbClr val="00F900">
                <a:alpha val="20000"/>
              </a:srgbClr>
            </a:solidFill>
            <a:ln w="12700" cap="flat">
              <a:noFill/>
              <a:miter lim="400000"/>
            </a:ln>
            <a:effectLst/>
          </p:spPr>
          <p:txBody>
            <a:bodyPr wrap="square" lIns="50800" tIns="50800" rIns="50800" bIns="50800" numCol="1" anchor="ctr">
              <a:noAutofit/>
            </a:bodyPr>
            <a:lstStyle/>
            <a:p>
              <a:pPr algn="ctr" defTabSz="825500">
                <a:spcBef>
                  <a:spcPts val="0"/>
                </a:spcBef>
                <a:defRPr sz="3200"/>
              </a:pPr>
            </a:p>
          </p:txBody>
        </p:sp>
        <p:pic>
          <p:nvPicPr>
            <p:cNvPr id="201" name="Capture d’écran 2023-10-01 à 17.55.35.jpg" descr="Capture d’écran 2023-10-01 à 17.55.35.jpg"/>
            <p:cNvPicPr>
              <a:picLocks noChangeAspect="1"/>
            </p:cNvPicPr>
            <p:nvPr/>
          </p:nvPicPr>
          <p:blipFill>
            <a:blip r:embed="rId2">
              <a:extLst/>
            </a:blip>
            <a:srcRect l="5909" t="9" r="0" b="556"/>
            <a:stretch>
              <a:fillRect/>
            </a:stretch>
          </p:blipFill>
          <p:spPr>
            <a:xfrm rot="16200000">
              <a:off x="3550210" y="-1935871"/>
              <a:ext cx="8680104" cy="14478347"/>
            </a:xfrm>
            <a:custGeom>
              <a:avLst/>
              <a:gdLst/>
              <a:ahLst/>
              <a:cxnLst>
                <a:cxn ang="0">
                  <a:pos x="wd2" y="hd2"/>
                </a:cxn>
                <a:cxn ang="5400000">
                  <a:pos x="wd2" y="hd2"/>
                </a:cxn>
                <a:cxn ang="10800000">
                  <a:pos x="wd2" y="hd2"/>
                </a:cxn>
                <a:cxn ang="16200000">
                  <a:pos x="wd2" y="hd2"/>
                </a:cxn>
              </a:cxnLst>
              <a:rect l="0" t="0" r="r" b="b"/>
              <a:pathLst>
                <a:path w="21599" h="21595" fill="norm" stroke="1" extrusionOk="0">
                  <a:moveTo>
                    <a:pt x="21290" y="0"/>
                  </a:moveTo>
                  <a:cubicBezTo>
                    <a:pt x="21282" y="0"/>
                    <a:pt x="21270" y="0"/>
                    <a:pt x="21263" y="1"/>
                  </a:cubicBezTo>
                  <a:cubicBezTo>
                    <a:pt x="21231" y="4"/>
                    <a:pt x="21205" y="18"/>
                    <a:pt x="21205" y="37"/>
                  </a:cubicBezTo>
                  <a:cubicBezTo>
                    <a:pt x="21205" y="59"/>
                    <a:pt x="21219" y="76"/>
                    <a:pt x="21235" y="76"/>
                  </a:cubicBezTo>
                  <a:cubicBezTo>
                    <a:pt x="21250" y="76"/>
                    <a:pt x="21281" y="59"/>
                    <a:pt x="21304" y="37"/>
                  </a:cubicBezTo>
                  <a:cubicBezTo>
                    <a:pt x="21323" y="19"/>
                    <a:pt x="21315" y="4"/>
                    <a:pt x="21290" y="0"/>
                  </a:cubicBezTo>
                  <a:close/>
                  <a:moveTo>
                    <a:pt x="20246" y="17"/>
                  </a:moveTo>
                  <a:lnTo>
                    <a:pt x="20246" y="194"/>
                  </a:lnTo>
                  <a:lnTo>
                    <a:pt x="20246" y="390"/>
                  </a:lnTo>
                  <a:lnTo>
                    <a:pt x="20923" y="381"/>
                  </a:lnTo>
                  <a:lnTo>
                    <a:pt x="21599" y="372"/>
                  </a:lnTo>
                  <a:lnTo>
                    <a:pt x="21599" y="352"/>
                  </a:lnTo>
                  <a:lnTo>
                    <a:pt x="20943" y="352"/>
                  </a:lnTo>
                  <a:lnTo>
                    <a:pt x="20288" y="352"/>
                  </a:lnTo>
                  <a:lnTo>
                    <a:pt x="20288" y="175"/>
                  </a:lnTo>
                  <a:lnTo>
                    <a:pt x="20288" y="17"/>
                  </a:lnTo>
                  <a:lnTo>
                    <a:pt x="20246" y="17"/>
                  </a:lnTo>
                  <a:close/>
                  <a:moveTo>
                    <a:pt x="20877" y="132"/>
                  </a:moveTo>
                  <a:cubicBezTo>
                    <a:pt x="20877" y="132"/>
                    <a:pt x="20877" y="133"/>
                    <a:pt x="20877" y="133"/>
                  </a:cubicBezTo>
                  <a:cubicBezTo>
                    <a:pt x="20877" y="167"/>
                    <a:pt x="20907" y="195"/>
                    <a:pt x="20943" y="195"/>
                  </a:cubicBezTo>
                  <a:cubicBezTo>
                    <a:pt x="20949" y="195"/>
                    <a:pt x="20953" y="192"/>
                    <a:pt x="20958" y="191"/>
                  </a:cubicBezTo>
                  <a:cubicBezTo>
                    <a:pt x="20925" y="196"/>
                    <a:pt x="20895" y="173"/>
                    <a:pt x="20877" y="132"/>
                  </a:cubicBezTo>
                  <a:close/>
                  <a:moveTo>
                    <a:pt x="21004" y="164"/>
                  </a:moveTo>
                  <a:cubicBezTo>
                    <a:pt x="20999" y="176"/>
                    <a:pt x="20986" y="183"/>
                    <a:pt x="20967" y="188"/>
                  </a:cubicBezTo>
                  <a:cubicBezTo>
                    <a:pt x="20979" y="185"/>
                    <a:pt x="20992" y="174"/>
                    <a:pt x="21004" y="164"/>
                  </a:cubicBezTo>
                  <a:close/>
                  <a:moveTo>
                    <a:pt x="577" y="307"/>
                  </a:moveTo>
                  <a:cubicBezTo>
                    <a:pt x="536" y="323"/>
                    <a:pt x="510" y="346"/>
                    <a:pt x="509" y="375"/>
                  </a:cubicBezTo>
                  <a:cubicBezTo>
                    <a:pt x="506" y="413"/>
                    <a:pt x="495" y="449"/>
                    <a:pt x="480" y="482"/>
                  </a:cubicBezTo>
                  <a:cubicBezTo>
                    <a:pt x="474" y="500"/>
                    <a:pt x="466" y="517"/>
                    <a:pt x="454" y="533"/>
                  </a:cubicBezTo>
                  <a:cubicBezTo>
                    <a:pt x="450" y="540"/>
                    <a:pt x="445" y="546"/>
                    <a:pt x="440" y="553"/>
                  </a:cubicBezTo>
                  <a:cubicBezTo>
                    <a:pt x="438" y="555"/>
                    <a:pt x="437" y="556"/>
                    <a:pt x="436" y="558"/>
                  </a:cubicBezTo>
                  <a:cubicBezTo>
                    <a:pt x="418" y="579"/>
                    <a:pt x="398" y="596"/>
                    <a:pt x="379" y="603"/>
                  </a:cubicBezTo>
                  <a:cubicBezTo>
                    <a:pt x="328" y="636"/>
                    <a:pt x="286" y="679"/>
                    <a:pt x="286" y="698"/>
                  </a:cubicBezTo>
                  <a:cubicBezTo>
                    <a:pt x="286" y="703"/>
                    <a:pt x="278" y="718"/>
                    <a:pt x="273" y="729"/>
                  </a:cubicBezTo>
                  <a:cubicBezTo>
                    <a:pt x="262" y="769"/>
                    <a:pt x="243" y="801"/>
                    <a:pt x="217" y="820"/>
                  </a:cubicBezTo>
                  <a:cubicBezTo>
                    <a:pt x="210" y="831"/>
                    <a:pt x="205" y="841"/>
                    <a:pt x="197" y="852"/>
                  </a:cubicBezTo>
                  <a:cubicBezTo>
                    <a:pt x="147" y="917"/>
                    <a:pt x="81" y="1024"/>
                    <a:pt x="50" y="1091"/>
                  </a:cubicBezTo>
                  <a:cubicBezTo>
                    <a:pt x="29" y="1137"/>
                    <a:pt x="15" y="3284"/>
                    <a:pt x="6" y="5939"/>
                  </a:cubicBezTo>
                  <a:cubicBezTo>
                    <a:pt x="1" y="8978"/>
                    <a:pt x="-1" y="12512"/>
                    <a:pt x="0" y="15632"/>
                  </a:cubicBezTo>
                  <a:cubicBezTo>
                    <a:pt x="6" y="18460"/>
                    <a:pt x="17" y="20792"/>
                    <a:pt x="40" y="20845"/>
                  </a:cubicBezTo>
                  <a:cubicBezTo>
                    <a:pt x="63" y="20901"/>
                    <a:pt x="128" y="21017"/>
                    <a:pt x="186" y="21103"/>
                  </a:cubicBezTo>
                  <a:cubicBezTo>
                    <a:pt x="243" y="21189"/>
                    <a:pt x="278" y="21267"/>
                    <a:pt x="264" y="21275"/>
                  </a:cubicBezTo>
                  <a:cubicBezTo>
                    <a:pt x="250" y="21284"/>
                    <a:pt x="282" y="21308"/>
                    <a:pt x="336" y="21331"/>
                  </a:cubicBezTo>
                  <a:cubicBezTo>
                    <a:pt x="389" y="21353"/>
                    <a:pt x="420" y="21384"/>
                    <a:pt x="405" y="21399"/>
                  </a:cubicBezTo>
                  <a:cubicBezTo>
                    <a:pt x="390" y="21414"/>
                    <a:pt x="398" y="21425"/>
                    <a:pt x="423" y="21425"/>
                  </a:cubicBezTo>
                  <a:cubicBezTo>
                    <a:pt x="448" y="21425"/>
                    <a:pt x="496" y="21466"/>
                    <a:pt x="529" y="21514"/>
                  </a:cubicBezTo>
                  <a:cubicBezTo>
                    <a:pt x="574" y="21579"/>
                    <a:pt x="618" y="21600"/>
                    <a:pt x="692" y="21594"/>
                  </a:cubicBezTo>
                  <a:cubicBezTo>
                    <a:pt x="822" y="21582"/>
                    <a:pt x="859" y="21458"/>
                    <a:pt x="748" y="21409"/>
                  </a:cubicBezTo>
                  <a:cubicBezTo>
                    <a:pt x="704" y="21390"/>
                    <a:pt x="658" y="21339"/>
                    <a:pt x="645" y="21296"/>
                  </a:cubicBezTo>
                  <a:cubicBezTo>
                    <a:pt x="632" y="21253"/>
                    <a:pt x="579" y="21190"/>
                    <a:pt x="526" y="21157"/>
                  </a:cubicBezTo>
                  <a:cubicBezTo>
                    <a:pt x="474" y="21123"/>
                    <a:pt x="432" y="21076"/>
                    <a:pt x="432" y="21051"/>
                  </a:cubicBezTo>
                  <a:cubicBezTo>
                    <a:pt x="431" y="21026"/>
                    <a:pt x="398" y="20968"/>
                    <a:pt x="359" y="20922"/>
                  </a:cubicBezTo>
                  <a:cubicBezTo>
                    <a:pt x="274" y="20825"/>
                    <a:pt x="269" y="20807"/>
                    <a:pt x="335" y="20831"/>
                  </a:cubicBezTo>
                  <a:cubicBezTo>
                    <a:pt x="361" y="20841"/>
                    <a:pt x="383" y="20835"/>
                    <a:pt x="383" y="20818"/>
                  </a:cubicBezTo>
                  <a:cubicBezTo>
                    <a:pt x="383" y="20801"/>
                    <a:pt x="351" y="20788"/>
                    <a:pt x="311" y="20788"/>
                  </a:cubicBezTo>
                  <a:cubicBezTo>
                    <a:pt x="259" y="20788"/>
                    <a:pt x="243" y="20739"/>
                    <a:pt x="240" y="20564"/>
                  </a:cubicBezTo>
                  <a:cubicBezTo>
                    <a:pt x="216" y="20428"/>
                    <a:pt x="218" y="20259"/>
                    <a:pt x="257" y="20231"/>
                  </a:cubicBezTo>
                  <a:cubicBezTo>
                    <a:pt x="274" y="20135"/>
                    <a:pt x="305" y="20053"/>
                    <a:pt x="367" y="19939"/>
                  </a:cubicBezTo>
                  <a:cubicBezTo>
                    <a:pt x="396" y="19886"/>
                    <a:pt x="432" y="19832"/>
                    <a:pt x="467" y="19780"/>
                  </a:cubicBezTo>
                  <a:cubicBezTo>
                    <a:pt x="483" y="19741"/>
                    <a:pt x="523" y="19692"/>
                    <a:pt x="569" y="19648"/>
                  </a:cubicBezTo>
                  <a:cubicBezTo>
                    <a:pt x="582" y="19633"/>
                    <a:pt x="599" y="19609"/>
                    <a:pt x="609" y="19599"/>
                  </a:cubicBezTo>
                  <a:cubicBezTo>
                    <a:pt x="671" y="19544"/>
                    <a:pt x="721" y="19484"/>
                    <a:pt x="721" y="19467"/>
                  </a:cubicBezTo>
                  <a:cubicBezTo>
                    <a:pt x="721" y="19419"/>
                    <a:pt x="837" y="19281"/>
                    <a:pt x="878" y="19280"/>
                  </a:cubicBezTo>
                  <a:cubicBezTo>
                    <a:pt x="898" y="19280"/>
                    <a:pt x="915" y="19262"/>
                    <a:pt x="915" y="19239"/>
                  </a:cubicBezTo>
                  <a:cubicBezTo>
                    <a:pt x="915" y="19217"/>
                    <a:pt x="990" y="19149"/>
                    <a:pt x="1082" y="19087"/>
                  </a:cubicBezTo>
                  <a:cubicBezTo>
                    <a:pt x="1175" y="19026"/>
                    <a:pt x="1251" y="18953"/>
                    <a:pt x="1251" y="18927"/>
                  </a:cubicBezTo>
                  <a:cubicBezTo>
                    <a:pt x="1252" y="18900"/>
                    <a:pt x="1340" y="18823"/>
                    <a:pt x="1447" y="18754"/>
                  </a:cubicBezTo>
                  <a:cubicBezTo>
                    <a:pt x="1554" y="18685"/>
                    <a:pt x="1666" y="18586"/>
                    <a:pt x="1698" y="18534"/>
                  </a:cubicBezTo>
                  <a:cubicBezTo>
                    <a:pt x="1729" y="18482"/>
                    <a:pt x="1771" y="18439"/>
                    <a:pt x="1790" y="18439"/>
                  </a:cubicBezTo>
                  <a:cubicBezTo>
                    <a:pt x="1808" y="18439"/>
                    <a:pt x="1871" y="18384"/>
                    <a:pt x="1930" y="18316"/>
                  </a:cubicBezTo>
                  <a:cubicBezTo>
                    <a:pt x="1988" y="18248"/>
                    <a:pt x="2066" y="18182"/>
                    <a:pt x="2104" y="18169"/>
                  </a:cubicBezTo>
                  <a:cubicBezTo>
                    <a:pt x="2141" y="18156"/>
                    <a:pt x="2171" y="18121"/>
                    <a:pt x="2171" y="18090"/>
                  </a:cubicBezTo>
                  <a:cubicBezTo>
                    <a:pt x="2171" y="18065"/>
                    <a:pt x="2185" y="18045"/>
                    <a:pt x="2204" y="18037"/>
                  </a:cubicBezTo>
                  <a:cubicBezTo>
                    <a:pt x="2207" y="18036"/>
                    <a:pt x="2209" y="18035"/>
                    <a:pt x="2212" y="18035"/>
                  </a:cubicBezTo>
                  <a:cubicBezTo>
                    <a:pt x="2214" y="18034"/>
                    <a:pt x="2217" y="18033"/>
                    <a:pt x="2219" y="18033"/>
                  </a:cubicBezTo>
                  <a:cubicBezTo>
                    <a:pt x="2246" y="18033"/>
                    <a:pt x="2268" y="18016"/>
                    <a:pt x="2268" y="17995"/>
                  </a:cubicBezTo>
                  <a:cubicBezTo>
                    <a:pt x="2268" y="17974"/>
                    <a:pt x="2333" y="17913"/>
                    <a:pt x="2413" y="17860"/>
                  </a:cubicBezTo>
                  <a:cubicBezTo>
                    <a:pt x="2492" y="17806"/>
                    <a:pt x="2558" y="17749"/>
                    <a:pt x="2558" y="17733"/>
                  </a:cubicBezTo>
                  <a:cubicBezTo>
                    <a:pt x="2558" y="17703"/>
                    <a:pt x="2840" y="17426"/>
                    <a:pt x="2977" y="17311"/>
                  </a:cubicBezTo>
                  <a:cubicBezTo>
                    <a:pt x="2974" y="17292"/>
                    <a:pt x="2985" y="17285"/>
                    <a:pt x="3006" y="17288"/>
                  </a:cubicBezTo>
                  <a:cubicBezTo>
                    <a:pt x="3021" y="17278"/>
                    <a:pt x="3045" y="17257"/>
                    <a:pt x="3051" y="17255"/>
                  </a:cubicBezTo>
                  <a:cubicBezTo>
                    <a:pt x="3072" y="17250"/>
                    <a:pt x="3089" y="17229"/>
                    <a:pt x="3089" y="17210"/>
                  </a:cubicBezTo>
                  <a:cubicBezTo>
                    <a:pt x="3089" y="17174"/>
                    <a:pt x="3406" y="16812"/>
                    <a:pt x="3612" y="16612"/>
                  </a:cubicBezTo>
                  <a:cubicBezTo>
                    <a:pt x="3669" y="16557"/>
                    <a:pt x="3732" y="16491"/>
                    <a:pt x="3750" y="16467"/>
                  </a:cubicBezTo>
                  <a:cubicBezTo>
                    <a:pt x="3768" y="16443"/>
                    <a:pt x="3796" y="16417"/>
                    <a:pt x="3812" y="16409"/>
                  </a:cubicBezTo>
                  <a:cubicBezTo>
                    <a:pt x="3828" y="16401"/>
                    <a:pt x="3867" y="16362"/>
                    <a:pt x="3900" y="16322"/>
                  </a:cubicBezTo>
                  <a:cubicBezTo>
                    <a:pt x="3932" y="16282"/>
                    <a:pt x="3979" y="16230"/>
                    <a:pt x="4004" y="16206"/>
                  </a:cubicBezTo>
                  <a:cubicBezTo>
                    <a:pt x="4029" y="16182"/>
                    <a:pt x="4088" y="16102"/>
                    <a:pt x="4136" y="16028"/>
                  </a:cubicBezTo>
                  <a:cubicBezTo>
                    <a:pt x="4184" y="15953"/>
                    <a:pt x="4240" y="15898"/>
                    <a:pt x="4259" y="15906"/>
                  </a:cubicBezTo>
                  <a:cubicBezTo>
                    <a:pt x="4279" y="15913"/>
                    <a:pt x="4310" y="15882"/>
                    <a:pt x="4329" y="15838"/>
                  </a:cubicBezTo>
                  <a:cubicBezTo>
                    <a:pt x="4347" y="15793"/>
                    <a:pt x="4430" y="15679"/>
                    <a:pt x="4512" y="15583"/>
                  </a:cubicBezTo>
                  <a:cubicBezTo>
                    <a:pt x="4595" y="15487"/>
                    <a:pt x="4662" y="15390"/>
                    <a:pt x="4661" y="15366"/>
                  </a:cubicBezTo>
                  <a:cubicBezTo>
                    <a:pt x="4660" y="15300"/>
                    <a:pt x="4793" y="15232"/>
                    <a:pt x="4901" y="15243"/>
                  </a:cubicBezTo>
                  <a:cubicBezTo>
                    <a:pt x="4945" y="15248"/>
                    <a:pt x="4975" y="15239"/>
                    <a:pt x="5005" y="15210"/>
                  </a:cubicBezTo>
                  <a:cubicBezTo>
                    <a:pt x="5005" y="15208"/>
                    <a:pt x="5006" y="15207"/>
                    <a:pt x="5006" y="15205"/>
                  </a:cubicBezTo>
                  <a:cubicBezTo>
                    <a:pt x="5007" y="15161"/>
                    <a:pt x="5013" y="15150"/>
                    <a:pt x="5041" y="15167"/>
                  </a:cubicBezTo>
                  <a:cubicBezTo>
                    <a:pt x="5054" y="15147"/>
                    <a:pt x="5069" y="15124"/>
                    <a:pt x="5085" y="15093"/>
                  </a:cubicBezTo>
                  <a:cubicBezTo>
                    <a:pt x="5132" y="15006"/>
                    <a:pt x="5157" y="14903"/>
                    <a:pt x="5141" y="14864"/>
                  </a:cubicBezTo>
                  <a:cubicBezTo>
                    <a:pt x="5110" y="14789"/>
                    <a:pt x="5319" y="14442"/>
                    <a:pt x="5418" y="14406"/>
                  </a:cubicBezTo>
                  <a:cubicBezTo>
                    <a:pt x="5449" y="14394"/>
                    <a:pt x="5481" y="14348"/>
                    <a:pt x="5490" y="14303"/>
                  </a:cubicBezTo>
                  <a:cubicBezTo>
                    <a:pt x="5532" y="14097"/>
                    <a:pt x="5595" y="13376"/>
                    <a:pt x="5599" y="13066"/>
                  </a:cubicBezTo>
                  <a:cubicBezTo>
                    <a:pt x="5601" y="12878"/>
                    <a:pt x="5619" y="12730"/>
                    <a:pt x="5639" y="12737"/>
                  </a:cubicBezTo>
                  <a:cubicBezTo>
                    <a:pt x="5659" y="12744"/>
                    <a:pt x="5679" y="12707"/>
                    <a:pt x="5683" y="12654"/>
                  </a:cubicBezTo>
                  <a:cubicBezTo>
                    <a:pt x="5696" y="12515"/>
                    <a:pt x="5784" y="12429"/>
                    <a:pt x="5897" y="12446"/>
                  </a:cubicBezTo>
                  <a:cubicBezTo>
                    <a:pt x="5948" y="12454"/>
                    <a:pt x="5977" y="12449"/>
                    <a:pt x="5962" y="12434"/>
                  </a:cubicBezTo>
                  <a:cubicBezTo>
                    <a:pt x="5947" y="12420"/>
                    <a:pt x="5964" y="12408"/>
                    <a:pt x="5999" y="12408"/>
                  </a:cubicBezTo>
                  <a:cubicBezTo>
                    <a:pt x="6033" y="12407"/>
                    <a:pt x="6213" y="12394"/>
                    <a:pt x="6399" y="12378"/>
                  </a:cubicBezTo>
                  <a:cubicBezTo>
                    <a:pt x="6586" y="12361"/>
                    <a:pt x="7281" y="12303"/>
                    <a:pt x="7944" y="12247"/>
                  </a:cubicBezTo>
                  <a:lnTo>
                    <a:pt x="9150" y="12147"/>
                  </a:lnTo>
                  <a:lnTo>
                    <a:pt x="9169" y="12147"/>
                  </a:lnTo>
                  <a:lnTo>
                    <a:pt x="9367" y="12130"/>
                  </a:lnTo>
                  <a:lnTo>
                    <a:pt x="15288" y="12138"/>
                  </a:lnTo>
                  <a:cubicBezTo>
                    <a:pt x="19391" y="12144"/>
                    <a:pt x="21231" y="12134"/>
                    <a:pt x="21279" y="12105"/>
                  </a:cubicBezTo>
                  <a:cubicBezTo>
                    <a:pt x="21317" y="12082"/>
                    <a:pt x="21338" y="12030"/>
                    <a:pt x="21325" y="11990"/>
                  </a:cubicBezTo>
                  <a:cubicBezTo>
                    <a:pt x="21316" y="11961"/>
                    <a:pt x="21238" y="11943"/>
                    <a:pt x="20713" y="11931"/>
                  </a:cubicBezTo>
                  <a:cubicBezTo>
                    <a:pt x="19868" y="11919"/>
                    <a:pt x="18008" y="11912"/>
                    <a:pt x="14659" y="11907"/>
                  </a:cubicBezTo>
                  <a:cubicBezTo>
                    <a:pt x="8966" y="11899"/>
                    <a:pt x="7972" y="11891"/>
                    <a:pt x="7197" y="11849"/>
                  </a:cubicBezTo>
                  <a:cubicBezTo>
                    <a:pt x="6844" y="11830"/>
                    <a:pt x="6600" y="11816"/>
                    <a:pt x="6413" y="11804"/>
                  </a:cubicBezTo>
                  <a:cubicBezTo>
                    <a:pt x="6379" y="11802"/>
                    <a:pt x="6359" y="11800"/>
                    <a:pt x="6328" y="11798"/>
                  </a:cubicBezTo>
                  <a:cubicBezTo>
                    <a:pt x="6062" y="11780"/>
                    <a:pt x="5943" y="11765"/>
                    <a:pt x="5906" y="11742"/>
                  </a:cubicBezTo>
                  <a:cubicBezTo>
                    <a:pt x="5904" y="11742"/>
                    <a:pt x="5900" y="11741"/>
                    <a:pt x="5899" y="11740"/>
                  </a:cubicBezTo>
                  <a:cubicBezTo>
                    <a:pt x="5896" y="11739"/>
                    <a:pt x="5895" y="11735"/>
                    <a:pt x="5893" y="11733"/>
                  </a:cubicBezTo>
                  <a:cubicBezTo>
                    <a:pt x="5884" y="11724"/>
                    <a:pt x="5878" y="11715"/>
                    <a:pt x="5872" y="11703"/>
                  </a:cubicBezTo>
                  <a:cubicBezTo>
                    <a:pt x="5863" y="11685"/>
                    <a:pt x="5869" y="11644"/>
                    <a:pt x="5882" y="11596"/>
                  </a:cubicBezTo>
                  <a:cubicBezTo>
                    <a:pt x="5890" y="11554"/>
                    <a:pt x="5904" y="11515"/>
                    <a:pt x="5921" y="11486"/>
                  </a:cubicBezTo>
                  <a:cubicBezTo>
                    <a:pt x="5990" y="11303"/>
                    <a:pt x="6109" y="11082"/>
                    <a:pt x="6159" y="11093"/>
                  </a:cubicBezTo>
                  <a:cubicBezTo>
                    <a:pt x="6196" y="11102"/>
                    <a:pt x="6212" y="11062"/>
                    <a:pt x="6215" y="10976"/>
                  </a:cubicBezTo>
                  <a:cubicBezTo>
                    <a:pt x="6196" y="10930"/>
                    <a:pt x="6198" y="10906"/>
                    <a:pt x="6225" y="10897"/>
                  </a:cubicBezTo>
                  <a:cubicBezTo>
                    <a:pt x="6233" y="10825"/>
                    <a:pt x="6253" y="10750"/>
                    <a:pt x="6281" y="10712"/>
                  </a:cubicBezTo>
                  <a:cubicBezTo>
                    <a:pt x="6293" y="10695"/>
                    <a:pt x="6298" y="10687"/>
                    <a:pt x="6307" y="10675"/>
                  </a:cubicBezTo>
                  <a:cubicBezTo>
                    <a:pt x="6312" y="10660"/>
                    <a:pt x="6317" y="10646"/>
                    <a:pt x="6317" y="10637"/>
                  </a:cubicBezTo>
                  <a:cubicBezTo>
                    <a:pt x="6317" y="10627"/>
                    <a:pt x="6329" y="10618"/>
                    <a:pt x="6346" y="10611"/>
                  </a:cubicBezTo>
                  <a:cubicBezTo>
                    <a:pt x="6357" y="10589"/>
                    <a:pt x="6364" y="10568"/>
                    <a:pt x="6371" y="10538"/>
                  </a:cubicBezTo>
                  <a:cubicBezTo>
                    <a:pt x="6374" y="10522"/>
                    <a:pt x="6398" y="10529"/>
                    <a:pt x="6424" y="10553"/>
                  </a:cubicBezTo>
                  <a:cubicBezTo>
                    <a:pt x="6435" y="10563"/>
                    <a:pt x="6442" y="10568"/>
                    <a:pt x="6449" y="10572"/>
                  </a:cubicBezTo>
                  <a:cubicBezTo>
                    <a:pt x="6457" y="10560"/>
                    <a:pt x="6465" y="10547"/>
                    <a:pt x="6470" y="10526"/>
                  </a:cubicBezTo>
                  <a:cubicBezTo>
                    <a:pt x="6470" y="10526"/>
                    <a:pt x="6470" y="10525"/>
                    <a:pt x="6470" y="10525"/>
                  </a:cubicBezTo>
                  <a:cubicBezTo>
                    <a:pt x="6468" y="10492"/>
                    <a:pt x="6451" y="10466"/>
                    <a:pt x="6428" y="10466"/>
                  </a:cubicBezTo>
                  <a:cubicBezTo>
                    <a:pt x="6401" y="10466"/>
                    <a:pt x="6401" y="10426"/>
                    <a:pt x="6429" y="10366"/>
                  </a:cubicBezTo>
                  <a:cubicBezTo>
                    <a:pt x="6472" y="10273"/>
                    <a:pt x="6469" y="10014"/>
                    <a:pt x="6437" y="9932"/>
                  </a:cubicBezTo>
                  <a:cubicBezTo>
                    <a:pt x="6432" y="9926"/>
                    <a:pt x="6426" y="9922"/>
                    <a:pt x="6420" y="9925"/>
                  </a:cubicBezTo>
                  <a:cubicBezTo>
                    <a:pt x="6396" y="9933"/>
                    <a:pt x="6391" y="9923"/>
                    <a:pt x="6395" y="9905"/>
                  </a:cubicBezTo>
                  <a:cubicBezTo>
                    <a:pt x="6375" y="9898"/>
                    <a:pt x="6365" y="9861"/>
                    <a:pt x="6366" y="9804"/>
                  </a:cubicBezTo>
                  <a:cubicBezTo>
                    <a:pt x="6365" y="9803"/>
                    <a:pt x="6363" y="9802"/>
                    <a:pt x="6362" y="9802"/>
                  </a:cubicBezTo>
                  <a:cubicBezTo>
                    <a:pt x="6331" y="9794"/>
                    <a:pt x="6340" y="9788"/>
                    <a:pt x="6367" y="9784"/>
                  </a:cubicBezTo>
                  <a:cubicBezTo>
                    <a:pt x="6368" y="9769"/>
                    <a:pt x="6368" y="9757"/>
                    <a:pt x="6370" y="9740"/>
                  </a:cubicBezTo>
                  <a:cubicBezTo>
                    <a:pt x="6376" y="9690"/>
                    <a:pt x="6365" y="9680"/>
                    <a:pt x="6335" y="9707"/>
                  </a:cubicBezTo>
                  <a:cubicBezTo>
                    <a:pt x="6305" y="9734"/>
                    <a:pt x="6278" y="9711"/>
                    <a:pt x="6242" y="9627"/>
                  </a:cubicBezTo>
                  <a:cubicBezTo>
                    <a:pt x="6215" y="9562"/>
                    <a:pt x="6207" y="9503"/>
                    <a:pt x="6225" y="9496"/>
                  </a:cubicBezTo>
                  <a:cubicBezTo>
                    <a:pt x="6243" y="9489"/>
                    <a:pt x="6250" y="9431"/>
                    <a:pt x="6239" y="9366"/>
                  </a:cubicBezTo>
                  <a:cubicBezTo>
                    <a:pt x="6226" y="9278"/>
                    <a:pt x="6199" y="9247"/>
                    <a:pt x="6139" y="9247"/>
                  </a:cubicBezTo>
                  <a:cubicBezTo>
                    <a:pt x="6079" y="9247"/>
                    <a:pt x="6030" y="9192"/>
                    <a:pt x="5957" y="9044"/>
                  </a:cubicBezTo>
                  <a:lnTo>
                    <a:pt x="5857" y="8842"/>
                  </a:lnTo>
                  <a:lnTo>
                    <a:pt x="5872" y="8842"/>
                  </a:lnTo>
                  <a:lnTo>
                    <a:pt x="5868" y="8834"/>
                  </a:lnTo>
                  <a:lnTo>
                    <a:pt x="6748" y="8834"/>
                  </a:lnTo>
                  <a:cubicBezTo>
                    <a:pt x="7209" y="8834"/>
                    <a:pt x="7425" y="8836"/>
                    <a:pt x="7530" y="8850"/>
                  </a:cubicBezTo>
                  <a:cubicBezTo>
                    <a:pt x="7660" y="8858"/>
                    <a:pt x="7681" y="8874"/>
                    <a:pt x="7705" y="8907"/>
                  </a:cubicBezTo>
                  <a:cubicBezTo>
                    <a:pt x="7760" y="8983"/>
                    <a:pt x="8009" y="9013"/>
                    <a:pt x="8073" y="8953"/>
                  </a:cubicBezTo>
                  <a:cubicBezTo>
                    <a:pt x="8078" y="8948"/>
                    <a:pt x="8083" y="8963"/>
                    <a:pt x="8087" y="8991"/>
                  </a:cubicBezTo>
                  <a:lnTo>
                    <a:pt x="8088" y="8991"/>
                  </a:lnTo>
                  <a:lnTo>
                    <a:pt x="8088" y="8995"/>
                  </a:lnTo>
                  <a:cubicBezTo>
                    <a:pt x="8104" y="9097"/>
                    <a:pt x="8115" y="9382"/>
                    <a:pt x="8115" y="9733"/>
                  </a:cubicBezTo>
                  <a:cubicBezTo>
                    <a:pt x="8115" y="10257"/>
                    <a:pt x="8132" y="10554"/>
                    <a:pt x="8163" y="10556"/>
                  </a:cubicBezTo>
                  <a:cubicBezTo>
                    <a:pt x="8192" y="10558"/>
                    <a:pt x="8218" y="10561"/>
                    <a:pt x="8239" y="10563"/>
                  </a:cubicBezTo>
                  <a:cubicBezTo>
                    <a:pt x="8392" y="10572"/>
                    <a:pt x="8383" y="10515"/>
                    <a:pt x="8407" y="9726"/>
                  </a:cubicBezTo>
                  <a:cubicBezTo>
                    <a:pt x="8412" y="9561"/>
                    <a:pt x="8415" y="9555"/>
                    <a:pt x="8420" y="9424"/>
                  </a:cubicBezTo>
                  <a:cubicBezTo>
                    <a:pt x="8422" y="9335"/>
                    <a:pt x="8426" y="9262"/>
                    <a:pt x="8430" y="9194"/>
                  </a:cubicBezTo>
                  <a:cubicBezTo>
                    <a:pt x="8434" y="9105"/>
                    <a:pt x="8442" y="8882"/>
                    <a:pt x="8444" y="8881"/>
                  </a:cubicBezTo>
                  <a:cubicBezTo>
                    <a:pt x="8449" y="8879"/>
                    <a:pt x="8622" y="8868"/>
                    <a:pt x="8828" y="8857"/>
                  </a:cubicBezTo>
                  <a:lnTo>
                    <a:pt x="9203" y="8837"/>
                  </a:lnTo>
                  <a:lnTo>
                    <a:pt x="9187" y="8669"/>
                  </a:lnTo>
                  <a:lnTo>
                    <a:pt x="9171" y="8501"/>
                  </a:lnTo>
                  <a:lnTo>
                    <a:pt x="8950" y="8483"/>
                  </a:lnTo>
                  <a:cubicBezTo>
                    <a:pt x="8829" y="8473"/>
                    <a:pt x="8671" y="8465"/>
                    <a:pt x="8598" y="8465"/>
                  </a:cubicBezTo>
                  <a:cubicBezTo>
                    <a:pt x="8521" y="8465"/>
                    <a:pt x="8452" y="8445"/>
                    <a:pt x="8435" y="8419"/>
                  </a:cubicBezTo>
                  <a:cubicBezTo>
                    <a:pt x="8419" y="8393"/>
                    <a:pt x="8405" y="8204"/>
                    <a:pt x="8405" y="7998"/>
                  </a:cubicBezTo>
                  <a:lnTo>
                    <a:pt x="8405" y="7732"/>
                  </a:lnTo>
                  <a:cubicBezTo>
                    <a:pt x="8394" y="7671"/>
                    <a:pt x="8378" y="7634"/>
                    <a:pt x="8343" y="7624"/>
                  </a:cubicBezTo>
                  <a:lnTo>
                    <a:pt x="8261" y="7624"/>
                  </a:lnTo>
                  <a:lnTo>
                    <a:pt x="8154" y="7624"/>
                  </a:lnTo>
                  <a:cubicBezTo>
                    <a:pt x="8137" y="7629"/>
                    <a:pt x="8125" y="7639"/>
                    <a:pt x="8116" y="7654"/>
                  </a:cubicBezTo>
                  <a:lnTo>
                    <a:pt x="8112" y="8008"/>
                  </a:lnTo>
                  <a:cubicBezTo>
                    <a:pt x="8110" y="8220"/>
                    <a:pt x="8097" y="8376"/>
                    <a:pt x="8083" y="8356"/>
                  </a:cubicBezTo>
                  <a:cubicBezTo>
                    <a:pt x="8072" y="8340"/>
                    <a:pt x="8010" y="8329"/>
                    <a:pt x="7940" y="8324"/>
                  </a:cubicBezTo>
                  <a:cubicBezTo>
                    <a:pt x="7939" y="8324"/>
                    <a:pt x="7939" y="8324"/>
                    <a:pt x="7938" y="8324"/>
                  </a:cubicBezTo>
                  <a:cubicBezTo>
                    <a:pt x="7859" y="8324"/>
                    <a:pt x="7755" y="8357"/>
                    <a:pt x="7701" y="8399"/>
                  </a:cubicBezTo>
                  <a:cubicBezTo>
                    <a:pt x="7700" y="8402"/>
                    <a:pt x="7698" y="8403"/>
                    <a:pt x="7697" y="8407"/>
                  </a:cubicBezTo>
                  <a:lnTo>
                    <a:pt x="7668" y="8493"/>
                  </a:lnTo>
                  <a:lnTo>
                    <a:pt x="6705" y="8493"/>
                  </a:lnTo>
                  <a:cubicBezTo>
                    <a:pt x="6048" y="8493"/>
                    <a:pt x="5751" y="8484"/>
                    <a:pt x="5772" y="8464"/>
                  </a:cubicBezTo>
                  <a:cubicBezTo>
                    <a:pt x="5809" y="8428"/>
                    <a:pt x="5706" y="8343"/>
                    <a:pt x="5651" y="8363"/>
                  </a:cubicBezTo>
                  <a:cubicBezTo>
                    <a:pt x="5601" y="8382"/>
                    <a:pt x="5494" y="8122"/>
                    <a:pt x="5535" y="8082"/>
                  </a:cubicBezTo>
                  <a:cubicBezTo>
                    <a:pt x="5544" y="8074"/>
                    <a:pt x="5546" y="8069"/>
                    <a:pt x="5544" y="8066"/>
                  </a:cubicBezTo>
                  <a:cubicBezTo>
                    <a:pt x="5540" y="8067"/>
                    <a:pt x="5535" y="8067"/>
                    <a:pt x="5529" y="8069"/>
                  </a:cubicBezTo>
                  <a:cubicBezTo>
                    <a:pt x="5526" y="8070"/>
                    <a:pt x="5524" y="8068"/>
                    <a:pt x="5521" y="8069"/>
                  </a:cubicBezTo>
                  <a:cubicBezTo>
                    <a:pt x="5519" y="8069"/>
                    <a:pt x="5518" y="8069"/>
                    <a:pt x="5517" y="8069"/>
                  </a:cubicBezTo>
                  <a:cubicBezTo>
                    <a:pt x="5505" y="8074"/>
                    <a:pt x="5496" y="8065"/>
                    <a:pt x="5486" y="8050"/>
                  </a:cubicBezTo>
                  <a:cubicBezTo>
                    <a:pt x="5484" y="8048"/>
                    <a:pt x="5482" y="8045"/>
                    <a:pt x="5480" y="8042"/>
                  </a:cubicBezTo>
                  <a:cubicBezTo>
                    <a:pt x="5462" y="8011"/>
                    <a:pt x="5447" y="7954"/>
                    <a:pt x="5434" y="7863"/>
                  </a:cubicBezTo>
                  <a:cubicBezTo>
                    <a:pt x="5426" y="7811"/>
                    <a:pt x="5414" y="7753"/>
                    <a:pt x="5401" y="7699"/>
                  </a:cubicBezTo>
                  <a:cubicBezTo>
                    <a:pt x="5398" y="7689"/>
                    <a:pt x="5395" y="7677"/>
                    <a:pt x="5392" y="7663"/>
                  </a:cubicBezTo>
                  <a:cubicBezTo>
                    <a:pt x="5377" y="7605"/>
                    <a:pt x="5361" y="7553"/>
                    <a:pt x="5347" y="7522"/>
                  </a:cubicBezTo>
                  <a:cubicBezTo>
                    <a:pt x="5275" y="7368"/>
                    <a:pt x="5269" y="7307"/>
                    <a:pt x="5320" y="7288"/>
                  </a:cubicBezTo>
                  <a:cubicBezTo>
                    <a:pt x="5386" y="7264"/>
                    <a:pt x="5317" y="7218"/>
                    <a:pt x="5214" y="7218"/>
                  </a:cubicBezTo>
                  <a:cubicBezTo>
                    <a:pt x="5106" y="7218"/>
                    <a:pt x="4990" y="7113"/>
                    <a:pt x="5079" y="7095"/>
                  </a:cubicBezTo>
                  <a:cubicBezTo>
                    <a:pt x="5084" y="7094"/>
                    <a:pt x="5087" y="7092"/>
                    <a:pt x="5090" y="7091"/>
                  </a:cubicBezTo>
                  <a:cubicBezTo>
                    <a:pt x="5084" y="7070"/>
                    <a:pt x="5077" y="7049"/>
                    <a:pt x="5073" y="7019"/>
                  </a:cubicBezTo>
                  <a:cubicBezTo>
                    <a:pt x="5067" y="7012"/>
                    <a:pt x="5068" y="7008"/>
                    <a:pt x="5060" y="6999"/>
                  </a:cubicBezTo>
                  <a:cubicBezTo>
                    <a:pt x="4992" y="6922"/>
                    <a:pt x="4930" y="6837"/>
                    <a:pt x="4886" y="6767"/>
                  </a:cubicBezTo>
                  <a:cubicBezTo>
                    <a:pt x="4863" y="6743"/>
                    <a:pt x="4846" y="6713"/>
                    <a:pt x="4840" y="6684"/>
                  </a:cubicBezTo>
                  <a:cubicBezTo>
                    <a:pt x="4825" y="6650"/>
                    <a:pt x="4815" y="6623"/>
                    <a:pt x="4819" y="6610"/>
                  </a:cubicBezTo>
                  <a:cubicBezTo>
                    <a:pt x="4830" y="6578"/>
                    <a:pt x="4822" y="6575"/>
                    <a:pt x="4793" y="6601"/>
                  </a:cubicBezTo>
                  <a:cubicBezTo>
                    <a:pt x="4730" y="6656"/>
                    <a:pt x="4636" y="6573"/>
                    <a:pt x="4283" y="6150"/>
                  </a:cubicBezTo>
                  <a:cubicBezTo>
                    <a:pt x="4109" y="5942"/>
                    <a:pt x="3870" y="5662"/>
                    <a:pt x="3751" y="5530"/>
                  </a:cubicBezTo>
                  <a:cubicBezTo>
                    <a:pt x="3632" y="5398"/>
                    <a:pt x="3509" y="5240"/>
                    <a:pt x="3476" y="5179"/>
                  </a:cubicBezTo>
                  <a:cubicBezTo>
                    <a:pt x="3444" y="5118"/>
                    <a:pt x="3390" y="5061"/>
                    <a:pt x="3355" y="5053"/>
                  </a:cubicBezTo>
                  <a:cubicBezTo>
                    <a:pt x="3320" y="5045"/>
                    <a:pt x="3263" y="4998"/>
                    <a:pt x="3229" y="4947"/>
                  </a:cubicBezTo>
                  <a:cubicBezTo>
                    <a:pt x="3198" y="4901"/>
                    <a:pt x="3132" y="4831"/>
                    <a:pt x="3073" y="4781"/>
                  </a:cubicBezTo>
                  <a:lnTo>
                    <a:pt x="3054" y="4803"/>
                  </a:lnTo>
                  <a:lnTo>
                    <a:pt x="3010" y="4721"/>
                  </a:lnTo>
                  <a:cubicBezTo>
                    <a:pt x="2974" y="4684"/>
                    <a:pt x="2944" y="4648"/>
                    <a:pt x="2944" y="4631"/>
                  </a:cubicBezTo>
                  <a:cubicBezTo>
                    <a:pt x="2944" y="4607"/>
                    <a:pt x="2900" y="4557"/>
                    <a:pt x="2846" y="4520"/>
                  </a:cubicBezTo>
                  <a:cubicBezTo>
                    <a:pt x="2737" y="4444"/>
                    <a:pt x="2461" y="4131"/>
                    <a:pt x="2461" y="4083"/>
                  </a:cubicBezTo>
                  <a:cubicBezTo>
                    <a:pt x="2461" y="4065"/>
                    <a:pt x="2407" y="4026"/>
                    <a:pt x="2341" y="3994"/>
                  </a:cubicBezTo>
                  <a:cubicBezTo>
                    <a:pt x="2274" y="3963"/>
                    <a:pt x="2219" y="3925"/>
                    <a:pt x="2219" y="3909"/>
                  </a:cubicBezTo>
                  <a:cubicBezTo>
                    <a:pt x="2219" y="3894"/>
                    <a:pt x="2173" y="3843"/>
                    <a:pt x="2116" y="3797"/>
                  </a:cubicBezTo>
                  <a:cubicBezTo>
                    <a:pt x="2054" y="3747"/>
                    <a:pt x="2025" y="3694"/>
                    <a:pt x="2044" y="3664"/>
                  </a:cubicBezTo>
                  <a:cubicBezTo>
                    <a:pt x="2070" y="3623"/>
                    <a:pt x="2064" y="3621"/>
                    <a:pt x="2008" y="3649"/>
                  </a:cubicBezTo>
                  <a:cubicBezTo>
                    <a:pt x="2000" y="3653"/>
                    <a:pt x="1992" y="3653"/>
                    <a:pt x="1985" y="3655"/>
                  </a:cubicBezTo>
                  <a:cubicBezTo>
                    <a:pt x="1985" y="3657"/>
                    <a:pt x="1983" y="3658"/>
                    <a:pt x="1983" y="3660"/>
                  </a:cubicBezTo>
                  <a:cubicBezTo>
                    <a:pt x="1980" y="3688"/>
                    <a:pt x="1965" y="3684"/>
                    <a:pt x="1945" y="3655"/>
                  </a:cubicBezTo>
                  <a:cubicBezTo>
                    <a:pt x="1915" y="3645"/>
                    <a:pt x="1882" y="3615"/>
                    <a:pt x="1829" y="3552"/>
                  </a:cubicBezTo>
                  <a:cubicBezTo>
                    <a:pt x="1769" y="3479"/>
                    <a:pt x="1704" y="3420"/>
                    <a:pt x="1685" y="3420"/>
                  </a:cubicBezTo>
                  <a:cubicBezTo>
                    <a:pt x="1666" y="3420"/>
                    <a:pt x="1624" y="3380"/>
                    <a:pt x="1591" y="3331"/>
                  </a:cubicBezTo>
                  <a:cubicBezTo>
                    <a:pt x="1558" y="3283"/>
                    <a:pt x="1497" y="3233"/>
                    <a:pt x="1458" y="3220"/>
                  </a:cubicBezTo>
                  <a:cubicBezTo>
                    <a:pt x="1418" y="3206"/>
                    <a:pt x="1386" y="3162"/>
                    <a:pt x="1386" y="3121"/>
                  </a:cubicBezTo>
                  <a:cubicBezTo>
                    <a:pt x="1386" y="3078"/>
                    <a:pt x="1363" y="3053"/>
                    <a:pt x="1331" y="3060"/>
                  </a:cubicBezTo>
                  <a:cubicBezTo>
                    <a:pt x="1269" y="3074"/>
                    <a:pt x="899" y="2733"/>
                    <a:pt x="937" y="2696"/>
                  </a:cubicBezTo>
                  <a:cubicBezTo>
                    <a:pt x="951" y="2683"/>
                    <a:pt x="905" y="2650"/>
                    <a:pt x="836" y="2622"/>
                  </a:cubicBezTo>
                  <a:cubicBezTo>
                    <a:pt x="736" y="2583"/>
                    <a:pt x="723" y="2567"/>
                    <a:pt x="775" y="2547"/>
                  </a:cubicBezTo>
                  <a:cubicBezTo>
                    <a:pt x="831" y="2526"/>
                    <a:pt x="831" y="2521"/>
                    <a:pt x="770" y="2520"/>
                  </a:cubicBezTo>
                  <a:cubicBezTo>
                    <a:pt x="714" y="2519"/>
                    <a:pt x="593" y="2389"/>
                    <a:pt x="490" y="2250"/>
                  </a:cubicBezTo>
                  <a:cubicBezTo>
                    <a:pt x="369" y="2087"/>
                    <a:pt x="272" y="1911"/>
                    <a:pt x="338" y="1911"/>
                  </a:cubicBezTo>
                  <a:cubicBezTo>
                    <a:pt x="362" y="1911"/>
                    <a:pt x="383" y="1891"/>
                    <a:pt x="383" y="1865"/>
                  </a:cubicBezTo>
                  <a:cubicBezTo>
                    <a:pt x="383" y="1824"/>
                    <a:pt x="372" y="1823"/>
                    <a:pt x="303" y="1858"/>
                  </a:cubicBezTo>
                  <a:cubicBezTo>
                    <a:pt x="255" y="1881"/>
                    <a:pt x="238" y="1869"/>
                    <a:pt x="238" y="1772"/>
                  </a:cubicBezTo>
                  <a:cubicBezTo>
                    <a:pt x="231" y="1748"/>
                    <a:pt x="231" y="1716"/>
                    <a:pt x="240" y="1682"/>
                  </a:cubicBezTo>
                  <a:cubicBezTo>
                    <a:pt x="242" y="1639"/>
                    <a:pt x="244" y="1596"/>
                    <a:pt x="249" y="1533"/>
                  </a:cubicBezTo>
                  <a:cubicBezTo>
                    <a:pt x="270" y="1247"/>
                    <a:pt x="297" y="1140"/>
                    <a:pt x="378" y="1033"/>
                  </a:cubicBezTo>
                  <a:cubicBezTo>
                    <a:pt x="435" y="958"/>
                    <a:pt x="495" y="858"/>
                    <a:pt x="511" y="812"/>
                  </a:cubicBezTo>
                  <a:cubicBezTo>
                    <a:pt x="518" y="789"/>
                    <a:pt x="532" y="767"/>
                    <a:pt x="548" y="749"/>
                  </a:cubicBezTo>
                  <a:cubicBezTo>
                    <a:pt x="547" y="747"/>
                    <a:pt x="545" y="745"/>
                    <a:pt x="545" y="742"/>
                  </a:cubicBezTo>
                  <a:cubicBezTo>
                    <a:pt x="545" y="725"/>
                    <a:pt x="563" y="716"/>
                    <a:pt x="588" y="719"/>
                  </a:cubicBezTo>
                  <a:cubicBezTo>
                    <a:pt x="594" y="716"/>
                    <a:pt x="600" y="712"/>
                    <a:pt x="605" y="711"/>
                  </a:cubicBezTo>
                  <a:cubicBezTo>
                    <a:pt x="642" y="703"/>
                    <a:pt x="660" y="679"/>
                    <a:pt x="646" y="657"/>
                  </a:cubicBezTo>
                  <a:cubicBezTo>
                    <a:pt x="632" y="636"/>
                    <a:pt x="666" y="593"/>
                    <a:pt x="720" y="564"/>
                  </a:cubicBezTo>
                  <a:cubicBezTo>
                    <a:pt x="749" y="549"/>
                    <a:pt x="768" y="532"/>
                    <a:pt x="784" y="516"/>
                  </a:cubicBezTo>
                  <a:cubicBezTo>
                    <a:pt x="796" y="490"/>
                    <a:pt x="803" y="457"/>
                    <a:pt x="805" y="423"/>
                  </a:cubicBezTo>
                  <a:cubicBezTo>
                    <a:pt x="787" y="391"/>
                    <a:pt x="743" y="361"/>
                    <a:pt x="673" y="336"/>
                  </a:cubicBezTo>
                  <a:cubicBezTo>
                    <a:pt x="629" y="320"/>
                    <a:pt x="600" y="312"/>
                    <a:pt x="577" y="307"/>
                  </a:cubicBezTo>
                  <a:close/>
                  <a:moveTo>
                    <a:pt x="98" y="2129"/>
                  </a:moveTo>
                  <a:lnTo>
                    <a:pt x="209" y="2291"/>
                  </a:lnTo>
                  <a:cubicBezTo>
                    <a:pt x="348" y="2491"/>
                    <a:pt x="490" y="2642"/>
                    <a:pt x="946" y="3073"/>
                  </a:cubicBezTo>
                  <a:cubicBezTo>
                    <a:pt x="1141" y="3257"/>
                    <a:pt x="1302" y="3424"/>
                    <a:pt x="1302" y="3443"/>
                  </a:cubicBezTo>
                  <a:cubicBezTo>
                    <a:pt x="1302" y="3462"/>
                    <a:pt x="1322" y="3478"/>
                    <a:pt x="1346" y="3478"/>
                  </a:cubicBezTo>
                  <a:cubicBezTo>
                    <a:pt x="1437" y="3478"/>
                    <a:pt x="2888" y="4912"/>
                    <a:pt x="2831" y="4946"/>
                  </a:cubicBezTo>
                  <a:cubicBezTo>
                    <a:pt x="2816" y="4956"/>
                    <a:pt x="2844" y="4985"/>
                    <a:pt x="2894" y="5011"/>
                  </a:cubicBezTo>
                  <a:cubicBezTo>
                    <a:pt x="3001" y="5067"/>
                    <a:pt x="3959" y="6174"/>
                    <a:pt x="3959" y="6243"/>
                  </a:cubicBezTo>
                  <a:cubicBezTo>
                    <a:pt x="3959" y="6269"/>
                    <a:pt x="3981" y="6290"/>
                    <a:pt x="4008" y="6290"/>
                  </a:cubicBezTo>
                  <a:cubicBezTo>
                    <a:pt x="4034" y="6290"/>
                    <a:pt x="4056" y="6303"/>
                    <a:pt x="4056" y="6319"/>
                  </a:cubicBezTo>
                  <a:cubicBezTo>
                    <a:pt x="4056" y="6335"/>
                    <a:pt x="4027" y="6348"/>
                    <a:pt x="3992" y="6348"/>
                  </a:cubicBezTo>
                  <a:cubicBezTo>
                    <a:pt x="3957" y="6348"/>
                    <a:pt x="3878" y="6380"/>
                    <a:pt x="3817" y="6419"/>
                  </a:cubicBezTo>
                  <a:lnTo>
                    <a:pt x="3706" y="6490"/>
                  </a:lnTo>
                  <a:lnTo>
                    <a:pt x="3885" y="6962"/>
                  </a:lnTo>
                  <a:cubicBezTo>
                    <a:pt x="4372" y="8247"/>
                    <a:pt x="4442" y="8437"/>
                    <a:pt x="4442" y="8464"/>
                  </a:cubicBezTo>
                  <a:cubicBezTo>
                    <a:pt x="4442" y="8481"/>
                    <a:pt x="4344" y="8493"/>
                    <a:pt x="4225" y="8493"/>
                  </a:cubicBezTo>
                  <a:lnTo>
                    <a:pt x="4008" y="8493"/>
                  </a:lnTo>
                  <a:lnTo>
                    <a:pt x="4008" y="8668"/>
                  </a:lnTo>
                  <a:lnTo>
                    <a:pt x="4008" y="8842"/>
                  </a:lnTo>
                  <a:lnTo>
                    <a:pt x="4297" y="8842"/>
                  </a:lnTo>
                  <a:cubicBezTo>
                    <a:pt x="4451" y="8842"/>
                    <a:pt x="4523" y="8843"/>
                    <a:pt x="4563" y="8858"/>
                  </a:cubicBezTo>
                  <a:cubicBezTo>
                    <a:pt x="4568" y="8854"/>
                    <a:pt x="4572" y="8857"/>
                    <a:pt x="4575" y="8863"/>
                  </a:cubicBezTo>
                  <a:cubicBezTo>
                    <a:pt x="4597" y="8875"/>
                    <a:pt x="4608" y="8893"/>
                    <a:pt x="4620" y="8921"/>
                  </a:cubicBezTo>
                  <a:cubicBezTo>
                    <a:pt x="4639" y="8965"/>
                    <a:pt x="4654" y="9043"/>
                    <a:pt x="4654" y="9093"/>
                  </a:cubicBezTo>
                  <a:cubicBezTo>
                    <a:pt x="4655" y="9144"/>
                    <a:pt x="4670" y="9180"/>
                    <a:pt x="4687" y="9174"/>
                  </a:cubicBezTo>
                  <a:cubicBezTo>
                    <a:pt x="4704" y="9168"/>
                    <a:pt x="4767" y="9303"/>
                    <a:pt x="4827" y="9474"/>
                  </a:cubicBezTo>
                  <a:lnTo>
                    <a:pt x="4936" y="9786"/>
                  </a:lnTo>
                  <a:lnTo>
                    <a:pt x="4831" y="9920"/>
                  </a:lnTo>
                  <a:cubicBezTo>
                    <a:pt x="4748" y="10027"/>
                    <a:pt x="4730" y="10092"/>
                    <a:pt x="4746" y="10237"/>
                  </a:cubicBezTo>
                  <a:cubicBezTo>
                    <a:pt x="4758" y="10337"/>
                    <a:pt x="4790" y="10424"/>
                    <a:pt x="4819" y="10429"/>
                  </a:cubicBezTo>
                  <a:cubicBezTo>
                    <a:pt x="4848" y="10435"/>
                    <a:pt x="4928" y="10466"/>
                    <a:pt x="4996" y="10498"/>
                  </a:cubicBezTo>
                  <a:cubicBezTo>
                    <a:pt x="5118" y="10556"/>
                    <a:pt x="5146" y="10634"/>
                    <a:pt x="5081" y="10791"/>
                  </a:cubicBezTo>
                  <a:cubicBezTo>
                    <a:pt x="5080" y="10799"/>
                    <a:pt x="5079" y="10805"/>
                    <a:pt x="5077" y="10814"/>
                  </a:cubicBezTo>
                  <a:cubicBezTo>
                    <a:pt x="5073" y="10835"/>
                    <a:pt x="5067" y="10841"/>
                    <a:pt x="5057" y="10839"/>
                  </a:cubicBezTo>
                  <a:cubicBezTo>
                    <a:pt x="5040" y="10877"/>
                    <a:pt x="5023" y="10913"/>
                    <a:pt x="4996" y="10960"/>
                  </a:cubicBezTo>
                  <a:cubicBezTo>
                    <a:pt x="4929" y="11079"/>
                    <a:pt x="4853" y="11271"/>
                    <a:pt x="4828" y="11387"/>
                  </a:cubicBezTo>
                  <a:cubicBezTo>
                    <a:pt x="4803" y="11503"/>
                    <a:pt x="4761" y="11623"/>
                    <a:pt x="4732" y="11655"/>
                  </a:cubicBezTo>
                  <a:cubicBezTo>
                    <a:pt x="4678" y="11716"/>
                    <a:pt x="4576" y="11722"/>
                    <a:pt x="3866" y="11683"/>
                  </a:cubicBezTo>
                  <a:cubicBezTo>
                    <a:pt x="3866" y="11683"/>
                    <a:pt x="3865" y="11683"/>
                    <a:pt x="3864" y="11683"/>
                  </a:cubicBezTo>
                  <a:cubicBezTo>
                    <a:pt x="3827" y="11683"/>
                    <a:pt x="3801" y="11682"/>
                    <a:pt x="3781" y="11678"/>
                  </a:cubicBezTo>
                  <a:cubicBezTo>
                    <a:pt x="3689" y="11673"/>
                    <a:pt x="3628" y="11670"/>
                    <a:pt x="3515" y="11664"/>
                  </a:cubicBezTo>
                  <a:cubicBezTo>
                    <a:pt x="3055" y="11637"/>
                    <a:pt x="2515" y="11614"/>
                    <a:pt x="2316" y="11613"/>
                  </a:cubicBezTo>
                  <a:lnTo>
                    <a:pt x="1953" y="11610"/>
                  </a:lnTo>
                  <a:lnTo>
                    <a:pt x="1953" y="11696"/>
                  </a:lnTo>
                  <a:cubicBezTo>
                    <a:pt x="1953" y="11801"/>
                    <a:pt x="2037" y="11815"/>
                    <a:pt x="2848" y="11840"/>
                  </a:cubicBezTo>
                  <a:cubicBezTo>
                    <a:pt x="3505" y="11861"/>
                    <a:pt x="3854" y="11873"/>
                    <a:pt x="4051" y="11887"/>
                  </a:cubicBezTo>
                  <a:lnTo>
                    <a:pt x="4128" y="11885"/>
                  </a:lnTo>
                  <a:lnTo>
                    <a:pt x="4128" y="11894"/>
                  </a:lnTo>
                  <a:cubicBezTo>
                    <a:pt x="4271" y="11909"/>
                    <a:pt x="4299" y="11927"/>
                    <a:pt x="4309" y="11958"/>
                  </a:cubicBezTo>
                  <a:cubicBezTo>
                    <a:pt x="4320" y="11994"/>
                    <a:pt x="4303" y="12046"/>
                    <a:pt x="4269" y="12073"/>
                  </a:cubicBezTo>
                  <a:cubicBezTo>
                    <a:pt x="4236" y="12101"/>
                    <a:pt x="4194" y="12173"/>
                    <a:pt x="4176" y="12233"/>
                  </a:cubicBezTo>
                  <a:lnTo>
                    <a:pt x="4146" y="12344"/>
                  </a:lnTo>
                  <a:lnTo>
                    <a:pt x="4139" y="12344"/>
                  </a:lnTo>
                  <a:lnTo>
                    <a:pt x="4139" y="12350"/>
                  </a:lnTo>
                  <a:lnTo>
                    <a:pt x="4090" y="12349"/>
                  </a:lnTo>
                  <a:lnTo>
                    <a:pt x="3798" y="12375"/>
                  </a:lnTo>
                  <a:cubicBezTo>
                    <a:pt x="3665" y="12386"/>
                    <a:pt x="3377" y="12409"/>
                    <a:pt x="3118" y="12428"/>
                  </a:cubicBezTo>
                  <a:cubicBezTo>
                    <a:pt x="3107" y="12435"/>
                    <a:pt x="3079" y="12437"/>
                    <a:pt x="3033" y="12435"/>
                  </a:cubicBezTo>
                  <a:cubicBezTo>
                    <a:pt x="2953" y="12441"/>
                    <a:pt x="2898" y="12446"/>
                    <a:pt x="2824" y="12452"/>
                  </a:cubicBezTo>
                  <a:cubicBezTo>
                    <a:pt x="1113" y="12578"/>
                    <a:pt x="1060" y="12585"/>
                    <a:pt x="1060" y="12698"/>
                  </a:cubicBezTo>
                  <a:cubicBezTo>
                    <a:pt x="1060" y="12812"/>
                    <a:pt x="1176" y="12826"/>
                    <a:pt x="1726" y="12777"/>
                  </a:cubicBezTo>
                  <a:cubicBezTo>
                    <a:pt x="2011" y="12752"/>
                    <a:pt x="2624" y="12697"/>
                    <a:pt x="3089" y="12656"/>
                  </a:cubicBezTo>
                  <a:cubicBezTo>
                    <a:pt x="3096" y="12656"/>
                    <a:pt x="3096" y="12656"/>
                    <a:pt x="3103" y="12655"/>
                  </a:cubicBezTo>
                  <a:cubicBezTo>
                    <a:pt x="3099" y="12647"/>
                    <a:pt x="3152" y="12645"/>
                    <a:pt x="3221" y="12645"/>
                  </a:cubicBezTo>
                  <a:cubicBezTo>
                    <a:pt x="3611" y="12611"/>
                    <a:pt x="4002" y="12576"/>
                    <a:pt x="4062" y="12569"/>
                  </a:cubicBezTo>
                  <a:cubicBezTo>
                    <a:pt x="4188" y="12556"/>
                    <a:pt x="4189" y="12558"/>
                    <a:pt x="4243" y="12810"/>
                  </a:cubicBezTo>
                  <a:cubicBezTo>
                    <a:pt x="4318" y="13162"/>
                    <a:pt x="4309" y="14029"/>
                    <a:pt x="4224" y="14670"/>
                  </a:cubicBezTo>
                  <a:cubicBezTo>
                    <a:pt x="4155" y="15188"/>
                    <a:pt x="4155" y="15208"/>
                    <a:pt x="4243" y="15251"/>
                  </a:cubicBezTo>
                  <a:cubicBezTo>
                    <a:pt x="4330" y="15295"/>
                    <a:pt x="4321" y="15313"/>
                    <a:pt x="3973" y="15745"/>
                  </a:cubicBezTo>
                  <a:cubicBezTo>
                    <a:pt x="3775" y="15991"/>
                    <a:pt x="3592" y="16196"/>
                    <a:pt x="3568" y="16202"/>
                  </a:cubicBezTo>
                  <a:cubicBezTo>
                    <a:pt x="3544" y="16207"/>
                    <a:pt x="3525" y="16226"/>
                    <a:pt x="3525" y="16243"/>
                  </a:cubicBezTo>
                  <a:cubicBezTo>
                    <a:pt x="3525" y="16284"/>
                    <a:pt x="3033" y="16859"/>
                    <a:pt x="2767" y="17129"/>
                  </a:cubicBezTo>
                  <a:cubicBezTo>
                    <a:pt x="2652" y="17246"/>
                    <a:pt x="2558" y="17347"/>
                    <a:pt x="2558" y="17352"/>
                  </a:cubicBezTo>
                  <a:cubicBezTo>
                    <a:pt x="2558" y="17357"/>
                    <a:pt x="2444" y="17474"/>
                    <a:pt x="2304" y="17613"/>
                  </a:cubicBezTo>
                  <a:cubicBezTo>
                    <a:pt x="2165" y="17751"/>
                    <a:pt x="2024" y="17893"/>
                    <a:pt x="1992" y="17927"/>
                  </a:cubicBezTo>
                  <a:cubicBezTo>
                    <a:pt x="1960" y="17961"/>
                    <a:pt x="1683" y="18218"/>
                    <a:pt x="1377" y="18497"/>
                  </a:cubicBezTo>
                  <a:cubicBezTo>
                    <a:pt x="1071" y="18776"/>
                    <a:pt x="718" y="19109"/>
                    <a:pt x="593" y="19236"/>
                  </a:cubicBezTo>
                  <a:cubicBezTo>
                    <a:pt x="467" y="19364"/>
                    <a:pt x="304" y="19554"/>
                    <a:pt x="230" y="19657"/>
                  </a:cubicBezTo>
                  <a:lnTo>
                    <a:pt x="95" y="19846"/>
                  </a:lnTo>
                  <a:lnTo>
                    <a:pt x="97" y="10987"/>
                  </a:lnTo>
                  <a:lnTo>
                    <a:pt x="98" y="2129"/>
                  </a:lnTo>
                  <a:close/>
                  <a:moveTo>
                    <a:pt x="918" y="2492"/>
                  </a:moveTo>
                  <a:cubicBezTo>
                    <a:pt x="889" y="2492"/>
                    <a:pt x="866" y="2505"/>
                    <a:pt x="866" y="2521"/>
                  </a:cubicBezTo>
                  <a:cubicBezTo>
                    <a:pt x="866" y="2536"/>
                    <a:pt x="876" y="2550"/>
                    <a:pt x="888" y="2550"/>
                  </a:cubicBezTo>
                  <a:cubicBezTo>
                    <a:pt x="900" y="2550"/>
                    <a:pt x="922" y="2536"/>
                    <a:pt x="938" y="2521"/>
                  </a:cubicBezTo>
                  <a:cubicBezTo>
                    <a:pt x="955" y="2505"/>
                    <a:pt x="946" y="2492"/>
                    <a:pt x="918" y="2492"/>
                  </a:cubicBezTo>
                  <a:close/>
                  <a:moveTo>
                    <a:pt x="4601" y="6243"/>
                  </a:moveTo>
                  <a:cubicBezTo>
                    <a:pt x="4596" y="6246"/>
                    <a:pt x="4592" y="6256"/>
                    <a:pt x="4591" y="6273"/>
                  </a:cubicBezTo>
                  <a:cubicBezTo>
                    <a:pt x="4589" y="6303"/>
                    <a:pt x="4601" y="6321"/>
                    <a:pt x="4617" y="6311"/>
                  </a:cubicBezTo>
                  <a:cubicBezTo>
                    <a:pt x="4633" y="6302"/>
                    <a:pt x="4634" y="6277"/>
                    <a:pt x="4620" y="6256"/>
                  </a:cubicBezTo>
                  <a:cubicBezTo>
                    <a:pt x="4612" y="6244"/>
                    <a:pt x="4606" y="6240"/>
                    <a:pt x="4601" y="6243"/>
                  </a:cubicBezTo>
                  <a:close/>
                  <a:moveTo>
                    <a:pt x="4950" y="8146"/>
                  </a:moveTo>
                  <a:cubicBezTo>
                    <a:pt x="5114" y="8146"/>
                    <a:pt x="5168" y="8189"/>
                    <a:pt x="5242" y="8381"/>
                  </a:cubicBezTo>
                  <a:cubicBezTo>
                    <a:pt x="5266" y="8444"/>
                    <a:pt x="5251" y="8460"/>
                    <a:pt x="5159" y="8475"/>
                  </a:cubicBezTo>
                  <a:cubicBezTo>
                    <a:pt x="4898" y="8517"/>
                    <a:pt x="4848" y="8501"/>
                    <a:pt x="4794" y="8358"/>
                  </a:cubicBezTo>
                  <a:cubicBezTo>
                    <a:pt x="4727" y="8184"/>
                    <a:pt x="4756" y="8146"/>
                    <a:pt x="4950" y="8146"/>
                  </a:cubicBezTo>
                  <a:close/>
                  <a:moveTo>
                    <a:pt x="5999" y="8954"/>
                  </a:moveTo>
                  <a:cubicBezTo>
                    <a:pt x="5997" y="8960"/>
                    <a:pt x="5995" y="8960"/>
                    <a:pt x="5995" y="8969"/>
                  </a:cubicBezTo>
                  <a:cubicBezTo>
                    <a:pt x="5994" y="8982"/>
                    <a:pt x="5997" y="8989"/>
                    <a:pt x="6000" y="8998"/>
                  </a:cubicBezTo>
                  <a:cubicBezTo>
                    <a:pt x="6000" y="8998"/>
                    <a:pt x="5999" y="8998"/>
                    <a:pt x="6000" y="8998"/>
                  </a:cubicBezTo>
                  <a:cubicBezTo>
                    <a:pt x="6010" y="9005"/>
                    <a:pt x="6021" y="9006"/>
                    <a:pt x="6028" y="9002"/>
                  </a:cubicBezTo>
                  <a:cubicBezTo>
                    <a:pt x="6042" y="8993"/>
                    <a:pt x="6028" y="8973"/>
                    <a:pt x="5999" y="8954"/>
                  </a:cubicBezTo>
                  <a:close/>
                  <a:moveTo>
                    <a:pt x="5288" y="8957"/>
                  </a:moveTo>
                  <a:cubicBezTo>
                    <a:pt x="5442" y="8957"/>
                    <a:pt x="5486" y="9000"/>
                    <a:pt x="5650" y="9308"/>
                  </a:cubicBezTo>
                  <a:cubicBezTo>
                    <a:pt x="5827" y="9641"/>
                    <a:pt x="5829" y="9676"/>
                    <a:pt x="5672" y="9712"/>
                  </a:cubicBezTo>
                  <a:cubicBezTo>
                    <a:pt x="5603" y="9728"/>
                    <a:pt x="5528" y="9740"/>
                    <a:pt x="5503" y="9740"/>
                  </a:cubicBezTo>
                  <a:cubicBezTo>
                    <a:pt x="5384" y="9740"/>
                    <a:pt x="5278" y="9613"/>
                    <a:pt x="5172" y="9343"/>
                  </a:cubicBezTo>
                  <a:cubicBezTo>
                    <a:pt x="5046" y="9021"/>
                    <a:pt x="5065" y="8957"/>
                    <a:pt x="5288" y="8957"/>
                  </a:cubicBezTo>
                  <a:close/>
                  <a:moveTo>
                    <a:pt x="6306" y="10781"/>
                  </a:moveTo>
                  <a:cubicBezTo>
                    <a:pt x="6303" y="10781"/>
                    <a:pt x="6298" y="10782"/>
                    <a:pt x="6296" y="10782"/>
                  </a:cubicBezTo>
                  <a:cubicBezTo>
                    <a:pt x="6291" y="10788"/>
                    <a:pt x="6289" y="10804"/>
                    <a:pt x="6289" y="10828"/>
                  </a:cubicBezTo>
                  <a:cubicBezTo>
                    <a:pt x="6288" y="10876"/>
                    <a:pt x="6297" y="10899"/>
                    <a:pt x="6311" y="10879"/>
                  </a:cubicBezTo>
                  <a:cubicBezTo>
                    <a:pt x="6324" y="10860"/>
                    <a:pt x="6325" y="10821"/>
                    <a:pt x="6313" y="10792"/>
                  </a:cubicBezTo>
                  <a:cubicBezTo>
                    <a:pt x="6310" y="10786"/>
                    <a:pt x="6308" y="10783"/>
                    <a:pt x="6306" y="10781"/>
                  </a:cubicBezTo>
                  <a:close/>
                  <a:moveTo>
                    <a:pt x="5062" y="12487"/>
                  </a:moveTo>
                  <a:cubicBezTo>
                    <a:pt x="5145" y="12485"/>
                    <a:pt x="5176" y="12495"/>
                    <a:pt x="5189" y="12522"/>
                  </a:cubicBezTo>
                  <a:cubicBezTo>
                    <a:pt x="5201" y="12547"/>
                    <a:pt x="5184" y="12818"/>
                    <a:pt x="5152" y="13123"/>
                  </a:cubicBezTo>
                  <a:cubicBezTo>
                    <a:pt x="5102" y="13607"/>
                    <a:pt x="5083" y="13686"/>
                    <a:pt x="4999" y="13741"/>
                  </a:cubicBezTo>
                  <a:cubicBezTo>
                    <a:pt x="4946" y="13776"/>
                    <a:pt x="4864" y="13818"/>
                    <a:pt x="4816" y="13833"/>
                  </a:cubicBezTo>
                  <a:cubicBezTo>
                    <a:pt x="4735" y="13859"/>
                    <a:pt x="4731" y="13825"/>
                    <a:pt x="4743" y="13185"/>
                  </a:cubicBezTo>
                  <a:lnTo>
                    <a:pt x="4757" y="12510"/>
                  </a:lnTo>
                  <a:lnTo>
                    <a:pt x="4962" y="12494"/>
                  </a:lnTo>
                  <a:cubicBezTo>
                    <a:pt x="5002" y="12490"/>
                    <a:pt x="5035" y="12488"/>
                    <a:pt x="5062" y="12487"/>
                  </a:cubicBezTo>
                  <a:close/>
                  <a:moveTo>
                    <a:pt x="3572" y="16844"/>
                  </a:moveTo>
                  <a:cubicBezTo>
                    <a:pt x="3546" y="16844"/>
                    <a:pt x="3525" y="16857"/>
                    <a:pt x="3525" y="16873"/>
                  </a:cubicBezTo>
                  <a:cubicBezTo>
                    <a:pt x="3525" y="16889"/>
                    <a:pt x="3546" y="16902"/>
                    <a:pt x="3572" y="16902"/>
                  </a:cubicBezTo>
                  <a:cubicBezTo>
                    <a:pt x="3599" y="16902"/>
                    <a:pt x="3621" y="16889"/>
                    <a:pt x="3621" y="16873"/>
                  </a:cubicBezTo>
                  <a:cubicBezTo>
                    <a:pt x="3621" y="16857"/>
                    <a:pt x="3599" y="16844"/>
                    <a:pt x="3572" y="16844"/>
                  </a:cubicBezTo>
                  <a:close/>
                  <a:moveTo>
                    <a:pt x="897" y="21437"/>
                  </a:moveTo>
                  <a:cubicBezTo>
                    <a:pt x="879" y="21437"/>
                    <a:pt x="866" y="21449"/>
                    <a:pt x="866" y="21468"/>
                  </a:cubicBezTo>
                  <a:cubicBezTo>
                    <a:pt x="866" y="21477"/>
                    <a:pt x="868" y="21484"/>
                    <a:pt x="870" y="21490"/>
                  </a:cubicBezTo>
                  <a:cubicBezTo>
                    <a:pt x="898" y="21492"/>
                    <a:pt x="916" y="21479"/>
                    <a:pt x="926" y="21449"/>
                  </a:cubicBezTo>
                  <a:cubicBezTo>
                    <a:pt x="922" y="21446"/>
                    <a:pt x="921" y="21442"/>
                    <a:pt x="916" y="21440"/>
                  </a:cubicBezTo>
                  <a:cubicBezTo>
                    <a:pt x="909" y="21438"/>
                    <a:pt x="903" y="21437"/>
                    <a:pt x="897" y="21437"/>
                  </a:cubicBezTo>
                  <a:close/>
                </a:path>
              </a:pathLst>
            </a:custGeom>
            <a:ln w="12700" cap="flat">
              <a:noFill/>
              <a:miter lim="400000"/>
            </a:ln>
            <a:effectLst/>
          </p:spPr>
        </p:pic>
        <p:sp>
          <p:nvSpPr>
            <p:cNvPr id="202" name="Ligne"/>
            <p:cNvSpPr/>
            <p:nvPr/>
          </p:nvSpPr>
          <p:spPr>
            <a:xfrm flipH="1" flipV="1">
              <a:off x="5026314" y="6523457"/>
              <a:ext cx="502485" cy="1003301"/>
            </a:xfrm>
            <a:prstGeom prst="line">
              <a:avLst/>
            </a:prstGeom>
            <a:noFill/>
            <a:ln w="25400" cap="flat">
              <a:solidFill>
                <a:schemeClr val="accent1">
                  <a:satOff val="-9155"/>
                  <a:lumOff val="-32673"/>
                </a:schemeClr>
              </a:solidFill>
              <a:prstDash val="solid"/>
              <a:miter lim="400000"/>
              <a:headEnd type="triangle" w="med" len="med"/>
              <a:tailEnd type="triangle" w="med" len="med"/>
            </a:ln>
            <a:effectLst/>
          </p:spPr>
          <p:txBody>
            <a:bodyPr wrap="square" lIns="50800" tIns="50800" rIns="50800" bIns="50800" numCol="1" anchor="ctr">
              <a:noAutofit/>
            </a:bodyPr>
            <a:lstStyle/>
            <a:p>
              <a:pPr/>
            </a:p>
          </p:txBody>
        </p:sp>
        <p:sp>
          <p:nvSpPr>
            <p:cNvPr id="203" name="10 cm max"/>
            <p:cNvSpPr txBox="1"/>
            <p:nvPr/>
          </p:nvSpPr>
          <p:spPr>
            <a:xfrm rot="19877637">
              <a:off x="2631473" y="7413805"/>
              <a:ext cx="2625853" cy="800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10 cm max</a:t>
              </a:r>
            </a:p>
          </p:txBody>
        </p:sp>
      </p:grpSp>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Organisation exigeante"/>
          <p:cNvSpPr txBox="1"/>
          <p:nvPr>
            <p:ph type="title"/>
          </p:nvPr>
        </p:nvSpPr>
        <p:spPr>
          <a:prstGeom prst="rect">
            <a:avLst/>
          </a:prstGeom>
        </p:spPr>
        <p:txBody>
          <a:bodyPr/>
          <a:lstStyle>
            <a:lvl1pPr defTabSz="2316479">
              <a:defRPr spc="-95" sz="9500"/>
            </a:lvl1pPr>
          </a:lstStyle>
          <a:p>
            <a:pPr/>
            <a:r>
              <a:t>Organisation exigeante</a:t>
            </a:r>
          </a:p>
        </p:txBody>
      </p:sp>
      <p:sp>
        <p:nvSpPr>
          <p:cNvPr id="207" name="B.1.2. EXIGENCES GENERALES.…"/>
          <p:cNvSpPr txBox="1"/>
          <p:nvPr>
            <p:ph type="body" idx="1"/>
          </p:nvPr>
        </p:nvSpPr>
        <p:spPr>
          <a:xfrm>
            <a:off x="1113490" y="2458139"/>
            <a:ext cx="22157020" cy="10855775"/>
          </a:xfrm>
          <a:prstGeom prst="rect">
            <a:avLst/>
          </a:prstGeom>
        </p:spPr>
        <p:txBody>
          <a:bodyPr/>
          <a:lstStyle/>
          <a:p>
            <a:pPr marL="0" indent="0" defTabSz="457200">
              <a:spcBef>
                <a:spcPts val="1200"/>
              </a:spcBef>
              <a:buSzTx/>
              <a:buNone/>
              <a:defRPr b="1" sz="3200">
                <a:solidFill>
                  <a:srgbClr val="000000"/>
                </a:solidFill>
                <a:latin typeface="Eurostile"/>
                <a:ea typeface="Eurostile"/>
                <a:cs typeface="Eurostile"/>
                <a:sym typeface="Eurostile"/>
              </a:defRPr>
            </a:pPr>
            <a:r>
              <a:t>B.1.2. EXIGENCES GENERALES. </a:t>
            </a:r>
            <a:endParaRPr>
              <a:latin typeface="Times Roman"/>
              <a:ea typeface="Times Roman"/>
              <a:cs typeface="Times Roman"/>
              <a:sym typeface="Times Roman"/>
            </a:endParaRPr>
          </a:p>
          <a:p>
            <a:pPr marL="0" indent="0" defTabSz="457200">
              <a:spcBef>
                <a:spcPts val="1200"/>
              </a:spcBef>
              <a:buSzTx/>
              <a:buNone/>
              <a:defRPr b="1" sz="3200">
                <a:solidFill>
                  <a:srgbClr val="000000"/>
                </a:solidFill>
                <a:latin typeface="Eurostile"/>
                <a:ea typeface="Eurostile"/>
                <a:cs typeface="Eurostile"/>
                <a:sym typeface="Eurostile"/>
              </a:defRPr>
            </a:pPr>
            <a:r>
              <a:t>Les aires de départ et d'arrivée, le stand de tir, la boucle de pénalité et la zone de transfert des relais doivent être situés sur un terrain plat et à proximité de la plupart des spectateurs, avec une bonne visibilité des activités de la compétition. Ces zones et parties critiques du parcours doivent être délimitées afin d'éviter que les athlètes ne soient gênés ou ne s'égarent, et pour empêcher l'accès aux personnes non autorisées. Il doit y avoir suffisamment d'espace pour que les athlètes et les officiels de compétition puissent mener les activités requises. </a:t>
            </a:r>
          </a:p>
          <a:p>
            <a:pPr marL="0" indent="0" defTabSz="457200">
              <a:spcBef>
                <a:spcPts val="1200"/>
              </a:spcBef>
              <a:buSzTx/>
              <a:buNone/>
              <a:defRPr b="1" sz="3200">
                <a:solidFill>
                  <a:srgbClr val="000000"/>
                </a:solidFill>
                <a:latin typeface="Eurostile"/>
                <a:ea typeface="Eurostile"/>
                <a:cs typeface="Eurostile"/>
                <a:sym typeface="Eurostile"/>
              </a:defRPr>
            </a:pPr>
          </a:p>
          <a:p>
            <a:pPr marL="0" indent="0" defTabSz="457200">
              <a:spcBef>
                <a:spcPts val="1200"/>
              </a:spcBef>
              <a:buSzTx/>
              <a:buNone/>
              <a:defRPr b="1" sz="3200">
                <a:solidFill>
                  <a:srgbClr val="000000"/>
                </a:solidFill>
                <a:latin typeface="Eurostile"/>
                <a:ea typeface="Eurostile"/>
                <a:cs typeface="Eurostile"/>
                <a:sym typeface="Eurostile"/>
              </a:defRPr>
            </a:pPr>
            <a:r>
              <a:t>B.1.5. STAND DE TIR </a:t>
            </a:r>
          </a:p>
          <a:p>
            <a:pPr marL="0" indent="0" defTabSz="457200">
              <a:spcBef>
                <a:spcPts val="1200"/>
              </a:spcBef>
              <a:buSzTx/>
              <a:buNone/>
              <a:defRPr b="1" sz="3200">
                <a:solidFill>
                  <a:srgbClr val="000000"/>
                </a:solidFill>
                <a:latin typeface="Eurostile"/>
                <a:ea typeface="Eurostile"/>
                <a:cs typeface="Eurostile"/>
                <a:sym typeface="Eurostile"/>
              </a:defRPr>
            </a:pPr>
            <a:r>
              <a:t>B.1.7 ÉQUIPEMENT DE CHRONOMETRAGE </a:t>
            </a:r>
            <a:endParaRPr>
              <a:latin typeface="Times Roman"/>
              <a:ea typeface="Times Roman"/>
              <a:cs typeface="Times Roman"/>
              <a:sym typeface="Times Roman"/>
            </a:endParaRPr>
          </a:p>
          <a:p>
            <a:pPr marL="0" indent="0" defTabSz="457200">
              <a:spcBef>
                <a:spcPts val="1200"/>
              </a:spcBef>
              <a:buSzTx/>
              <a:buNone/>
              <a:defRPr b="1" sz="3200">
                <a:solidFill>
                  <a:srgbClr val="000000"/>
                </a:solidFill>
                <a:latin typeface="Eurostile"/>
                <a:ea typeface="Eurostile"/>
                <a:cs typeface="Eurostile"/>
                <a:sym typeface="Eurostile"/>
              </a:defRPr>
            </a:pPr>
            <a:r>
              <a:rPr>
                <a:solidFill>
                  <a:srgbClr val="0000FF"/>
                </a:solidFill>
              </a:rPr>
              <a:t>B.3. </a:t>
            </a:r>
            <a:r>
              <a:t>ORGANISATION DES DEPARTS</a:t>
            </a:r>
            <a:br/>
            <a:endParaRPr>
              <a:latin typeface="Times Roman"/>
              <a:ea typeface="Times Roman"/>
              <a:cs typeface="Times Roman"/>
              <a:sym typeface="Times Roman"/>
            </a:endParaRPr>
          </a:p>
          <a:p>
            <a:pPr marL="0" indent="0" defTabSz="457200">
              <a:spcBef>
                <a:spcPts val="1200"/>
              </a:spcBef>
              <a:buSzTx/>
              <a:buNone/>
              <a:defRPr b="1" sz="3200">
                <a:solidFill>
                  <a:srgbClr val="000000"/>
                </a:solidFill>
                <a:latin typeface="Eurostile"/>
                <a:ea typeface="Eurostile"/>
                <a:cs typeface="Eurostile"/>
                <a:sym typeface="Eurostile"/>
              </a:defRPr>
            </a:pPr>
            <a:r>
              <a:rPr>
                <a:solidFill>
                  <a:srgbClr val="0000FF"/>
                </a:solidFill>
              </a:rPr>
              <a:t>B.8. </a:t>
            </a:r>
            <a:r>
              <a:t>OFFICIELS DU RUN-ARCHERY Les fonctions des officiels sont : </a:t>
            </a:r>
            <a:endParaRPr>
              <a:latin typeface="Times Roman"/>
              <a:ea typeface="Times Roman"/>
              <a:cs typeface="Times Roman"/>
              <a:sym typeface="Times Roman"/>
            </a:endParaRPr>
          </a:p>
          <a:p>
            <a:pPr marL="0" indent="0" defTabSz="457200">
              <a:spcBef>
                <a:spcPts val="1200"/>
              </a:spcBef>
              <a:buSzTx/>
              <a:buNone/>
              <a:defRPr b="1" sz="3200">
                <a:solidFill>
                  <a:srgbClr val="000000"/>
                </a:solidFill>
                <a:latin typeface="Eurostile"/>
                <a:ea typeface="Eurostile"/>
                <a:cs typeface="Eurostile"/>
                <a:sym typeface="Eurostile"/>
              </a:defRPr>
            </a:pPr>
            <a:r>
              <a:t>Spotter (bénévoles x nb de cibles ou 1/2 du nb)</a:t>
            </a:r>
            <a:endParaRPr>
              <a:latin typeface="Times Roman"/>
              <a:ea typeface="Times Roman"/>
              <a:cs typeface="Times Roman"/>
              <a:sym typeface="Times Roman"/>
            </a:endParaRPr>
          </a:p>
          <a:p>
            <a:pPr marL="0" indent="0" defTabSz="457200">
              <a:spcBef>
                <a:spcPts val="1200"/>
              </a:spcBef>
              <a:buSzTx/>
              <a:buNone/>
              <a:defRPr b="1" sz="3200">
                <a:solidFill>
                  <a:srgbClr val="000000"/>
                </a:solidFill>
                <a:latin typeface="Eurostile"/>
                <a:ea typeface="Eurostile"/>
                <a:cs typeface="Eurostile"/>
                <a:sym typeface="Eurostile"/>
              </a:defRPr>
            </a:pPr>
            <a:r>
              <a:t>Commissaire de course  (bénévole)</a:t>
            </a:r>
            <a:endParaRPr>
              <a:latin typeface="Times Roman"/>
              <a:ea typeface="Times Roman"/>
              <a:cs typeface="Times Roman"/>
              <a:sym typeface="Times Roman"/>
            </a:endParaRPr>
          </a:p>
          <a:p>
            <a:pPr marL="0" indent="0" defTabSz="457200">
              <a:spcBef>
                <a:spcPts val="1200"/>
              </a:spcBef>
              <a:buSzTx/>
              <a:buNone/>
              <a:defRPr b="1" sz="3200">
                <a:solidFill>
                  <a:srgbClr val="000000"/>
                </a:solidFill>
                <a:latin typeface="Eurostile"/>
                <a:ea typeface="Eurostile"/>
                <a:cs typeface="Eurostile"/>
                <a:sym typeface="Eurostile"/>
              </a:defRPr>
            </a:pPr>
            <a:r>
              <a:t>Chronométreur (bénévole)</a:t>
            </a:r>
          </a:p>
          <a:p>
            <a:pPr marL="0" indent="0" defTabSz="457200">
              <a:spcBef>
                <a:spcPts val="1200"/>
              </a:spcBef>
              <a:buSzTx/>
              <a:buNone/>
              <a:defRPr b="1" sz="3200">
                <a:solidFill>
                  <a:srgbClr val="000000"/>
                </a:solidFill>
                <a:latin typeface="Eurostile"/>
                <a:ea typeface="Eurostile"/>
                <a:cs typeface="Eurostile"/>
                <a:sym typeface="Eurostile"/>
              </a:defRPr>
            </a:pPr>
            <a:r>
              <a:t>1 - Arbitre responsable </a:t>
            </a:r>
          </a:p>
          <a:p>
            <a:pPr marL="0" indent="0" defTabSz="457200">
              <a:spcBef>
                <a:spcPts val="1200"/>
              </a:spcBef>
              <a:buSzTx/>
              <a:buNone/>
              <a:defRPr b="1" sz="3200">
                <a:solidFill>
                  <a:srgbClr val="000000"/>
                </a:solidFill>
                <a:latin typeface="Eurostile"/>
                <a:ea typeface="Eurostile"/>
                <a:cs typeface="Eurostile"/>
                <a:sym typeface="Eurostile"/>
              </a:defRPr>
            </a:pPr>
            <a:r>
              <a:t>2 - Arbitre de tir</a:t>
            </a:r>
          </a:p>
          <a:p>
            <a:pPr marL="0" indent="0" defTabSz="457200">
              <a:spcBef>
                <a:spcPts val="1200"/>
              </a:spcBef>
              <a:buSzTx/>
              <a:buNone/>
              <a:defRPr b="1" sz="3200">
                <a:solidFill>
                  <a:srgbClr val="000000"/>
                </a:solidFill>
                <a:latin typeface="Eurostile"/>
                <a:ea typeface="Eurostile"/>
                <a:cs typeface="Eurostile"/>
                <a:sym typeface="Eurostile"/>
              </a:defRPr>
            </a:pPr>
            <a:r>
              <a:t>3 - Arbitre de course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9" name="Run de club (https://www.ffta.fr/sites/ffta/files/guide_demarrage_runarchery_0.pdf)"/>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defTabSz="685165">
              <a:defRPr sz="4565"/>
            </a:pPr>
            <a:r>
              <a:t>Run de club (</a:t>
            </a:r>
            <a:r>
              <a:rPr u="sng">
                <a:hlinkClick r:id="rId3" invalidUrl="" action="" tgtFrame="" tooltip="" history="1" highlightClick="0" endSnd="0"/>
              </a:rPr>
              <a:t>https://www.ffta.fr/sites/ffta/files/guide_demarrage_runarchery_0.pdf</a:t>
            </a:r>
            <a:r>
              <a:t>)</a:t>
            </a:r>
          </a:p>
        </p:txBody>
      </p:sp>
      <p:sp>
        <p:nvSpPr>
          <p:cNvPr id="210" name="Donner envie par des Runs « Légers »"/>
          <p:cNvSpPr txBox="1"/>
          <p:nvPr>
            <p:ph type="title"/>
          </p:nvPr>
        </p:nvSpPr>
        <p:spPr>
          <a:prstGeom prst="rect">
            <a:avLst/>
          </a:prstGeom>
        </p:spPr>
        <p:txBody>
          <a:bodyPr/>
          <a:lstStyle>
            <a:lvl1pPr defTabSz="2316479">
              <a:defRPr spc="-95" sz="9500"/>
            </a:lvl1pPr>
          </a:lstStyle>
          <a:p>
            <a:pPr/>
            <a:r>
              <a:t>Donner envie par des Runs « Légers »</a:t>
            </a:r>
          </a:p>
        </p:txBody>
      </p:sp>
      <p:sp>
        <p:nvSpPr>
          <p:cNvPr id="211" name="Pour que la discipline se développe, il faut qu’il y en ait régulièrement.…"/>
          <p:cNvSpPr txBox="1"/>
          <p:nvPr>
            <p:ph type="body" idx="1"/>
          </p:nvPr>
        </p:nvSpPr>
        <p:spPr>
          <a:prstGeom prst="rect">
            <a:avLst/>
          </a:prstGeom>
        </p:spPr>
        <p:txBody>
          <a:bodyPr/>
          <a:lstStyle/>
          <a:p>
            <a:pPr marL="370331" indent="-370331" defTabSz="288036">
              <a:spcBef>
                <a:spcPts val="3800"/>
              </a:spcBef>
              <a:defRPr b="1" sz="3240"/>
            </a:pPr>
            <a:r>
              <a:t>Pour que la discipline se développe, il faut qu’il y en ait régulièrement.</a:t>
            </a:r>
          </a:p>
          <a:p>
            <a:pPr marL="370331" indent="-370331" defTabSz="288036">
              <a:spcBef>
                <a:spcPts val="3800"/>
              </a:spcBef>
              <a:defRPr b="1" sz="3240"/>
            </a:pPr>
            <a:r>
              <a:t>Il faut des arbitres sur les terrains pour « pratiquer » et être « confirmé » pour des Runs « officiels », gérer les écart d’évaluation spotter/archer. Il faut 3 arbitres : 1 de course, 1 de tir et un responsable qui gère chronométreur et commissaire de course.</a:t>
            </a:r>
          </a:p>
          <a:p>
            <a:pPr lvl="1" marL="370331" indent="-370331" defTabSz="288036">
              <a:spcBef>
                <a:spcPts val="3800"/>
              </a:spcBef>
              <a:defRPr b="1" sz="3240"/>
            </a:pPr>
            <a:r>
              <a:t>Il faut que les obligations de l’organisateurs ne soient pas trop lourdes :</a:t>
            </a:r>
          </a:p>
          <a:p>
            <a:pPr lvl="1" marL="740663" indent="-370331" defTabSz="288036">
              <a:spcBef>
                <a:spcPts val="3800"/>
              </a:spcBef>
              <a:buChar char="-"/>
              <a:defRPr b="1" sz="3240"/>
            </a:pPr>
            <a:r>
              <a:t> Nb de bénévoles - spotters + cibles - basculantes (coût) - papier (imprécision du résultat de spotter). 	Le rôle du commissaire de course placé à l’entrée du pas de tir est de réguler le placement des archers sur le pas de tir.</a:t>
            </a:r>
          </a:p>
          <a:p>
            <a:pPr lvl="1" marL="740663" indent="-370331" defTabSz="288036">
              <a:spcBef>
                <a:spcPts val="3800"/>
              </a:spcBef>
              <a:buChar char="-"/>
              <a:defRPr b="1" sz="3240"/>
            </a:pPr>
            <a:r>
              <a:t>Terrain « précis »</a:t>
            </a:r>
          </a:p>
          <a:p>
            <a:pPr lvl="1" marL="740663" indent="-370331" defTabSz="288036">
              <a:spcBef>
                <a:spcPts val="3800"/>
              </a:spcBef>
              <a:buChar char="-"/>
              <a:defRPr b="1" sz="3240"/>
            </a:pPr>
            <a:r>
              <a:t>système de chronométrage - manuel (imprécis et erreurs) - automatique (coût)</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36_DynamicWavesLight">
  <a:themeElements>
    <a:clrScheme name="36_DynamicWavesLight">
      <a:dk1>
        <a:srgbClr val="53585F"/>
      </a:dk1>
      <a:lt1>
        <a:srgbClr val="5F3E0C"/>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6_DynamicWavesLight">
      <a:majorFont>
        <a:latin typeface="Produkt Extralight"/>
        <a:ea typeface="Produkt Extralight"/>
        <a:cs typeface="Produkt Extralight"/>
      </a:majorFont>
      <a:minorFont>
        <a:latin typeface="Produkt Extralight"/>
        <a:ea typeface="Produkt Extralight"/>
        <a:cs typeface="Produkt Extralight"/>
      </a:minorFont>
    </a:fontScheme>
    <a:fmtScheme name="36_DynamicWaves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6_DynamicWavesLight">
  <a:themeElements>
    <a:clrScheme name="36_DynamicWavesLight">
      <a:dk1>
        <a:srgbClr val="000000"/>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6_DynamicWavesLight">
      <a:majorFont>
        <a:latin typeface="Produkt Extralight"/>
        <a:ea typeface="Produkt Extralight"/>
        <a:cs typeface="Produkt Extralight"/>
      </a:majorFont>
      <a:minorFont>
        <a:latin typeface="Produkt Extralight"/>
        <a:ea typeface="Produkt Extralight"/>
        <a:cs typeface="Produkt Extralight"/>
      </a:minorFont>
    </a:fontScheme>
    <a:fmtScheme name="36_DynamicWaves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