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6"/>
  </p:notesMasterIdLst>
  <p:sldIdLst>
    <p:sldId id="256" r:id="rId2"/>
    <p:sldId id="274" r:id="rId3"/>
    <p:sldId id="275" r:id="rId4"/>
    <p:sldId id="27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40F81E-1DFF-4A3F-9BB5-E48CF232FB8D}" v="1" dt="2021-02-22T12:51:48.9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7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 Despeyroux" userId="60f789edea1555a6" providerId="LiveId" clId="{4D40F81E-1DFF-4A3F-9BB5-E48CF232FB8D}"/>
    <pc:docChg chg="custSel delSld modSld">
      <pc:chgData name="Lan Despeyroux" userId="60f789edea1555a6" providerId="LiveId" clId="{4D40F81E-1DFF-4A3F-9BB5-E48CF232FB8D}" dt="2021-02-22T12:57:17.947" v="1610" actId="20577"/>
      <pc:docMkLst>
        <pc:docMk/>
      </pc:docMkLst>
      <pc:sldChg chg="modSp mod">
        <pc:chgData name="Lan Despeyroux" userId="60f789edea1555a6" providerId="LiveId" clId="{4D40F81E-1DFF-4A3F-9BB5-E48CF232FB8D}" dt="2021-02-22T12:57:17.947" v="1610" actId="20577"/>
        <pc:sldMkLst>
          <pc:docMk/>
          <pc:sldMk cId="1160624386" sldId="274"/>
        </pc:sldMkLst>
        <pc:spChg chg="mod">
          <ac:chgData name="Lan Despeyroux" userId="60f789edea1555a6" providerId="LiveId" clId="{4D40F81E-1DFF-4A3F-9BB5-E48CF232FB8D}" dt="2021-02-22T12:57:17.947" v="1610" actId="20577"/>
          <ac:spMkLst>
            <pc:docMk/>
            <pc:sldMk cId="1160624386" sldId="274"/>
            <ac:spMk id="2" creationId="{0B067FD1-E743-4099-ACDC-5A2138FE9C7F}"/>
          </ac:spMkLst>
        </pc:spChg>
      </pc:sldChg>
      <pc:sldChg chg="modSp mod">
        <pc:chgData name="Lan Despeyroux" userId="60f789edea1555a6" providerId="LiveId" clId="{4D40F81E-1DFF-4A3F-9BB5-E48CF232FB8D}" dt="2021-02-22T12:50:56.272" v="1380" actId="14100"/>
        <pc:sldMkLst>
          <pc:docMk/>
          <pc:sldMk cId="1890861568" sldId="275"/>
        </pc:sldMkLst>
        <pc:spChg chg="mod">
          <ac:chgData name="Lan Despeyroux" userId="60f789edea1555a6" providerId="LiveId" clId="{4D40F81E-1DFF-4A3F-9BB5-E48CF232FB8D}" dt="2021-02-22T12:50:56.272" v="1380" actId="14100"/>
          <ac:spMkLst>
            <pc:docMk/>
            <pc:sldMk cId="1890861568" sldId="275"/>
            <ac:spMk id="2" creationId="{0B067FD1-E743-4099-ACDC-5A2138FE9C7F}"/>
          </ac:spMkLst>
        </pc:spChg>
        <pc:spChg chg="mod">
          <ac:chgData name="Lan Despeyroux" userId="60f789edea1555a6" providerId="LiveId" clId="{4D40F81E-1DFF-4A3F-9BB5-E48CF232FB8D}" dt="2021-02-22T12:50:45.336" v="1377" actId="1076"/>
          <ac:spMkLst>
            <pc:docMk/>
            <pc:sldMk cId="1890861568" sldId="275"/>
            <ac:spMk id="10" creationId="{00641D0B-F27E-4066-B83A-29C4AD424BF0}"/>
          </ac:spMkLst>
        </pc:spChg>
      </pc:sldChg>
      <pc:sldChg chg="del">
        <pc:chgData name="Lan Despeyroux" userId="60f789edea1555a6" providerId="LiveId" clId="{4D40F81E-1DFF-4A3F-9BB5-E48CF232FB8D}" dt="2021-02-21T11:23:25.699" v="9" actId="2696"/>
        <pc:sldMkLst>
          <pc:docMk/>
          <pc:sldMk cId="1623722283" sldId="277"/>
        </pc:sldMkLst>
      </pc:sldChg>
      <pc:sldChg chg="modSp mod">
        <pc:chgData name="Lan Despeyroux" userId="60f789edea1555a6" providerId="LiveId" clId="{4D40F81E-1DFF-4A3F-9BB5-E48CF232FB8D}" dt="2021-02-22T12:49:38.803" v="1373" actId="27636"/>
        <pc:sldMkLst>
          <pc:docMk/>
          <pc:sldMk cId="740838172" sldId="279"/>
        </pc:sldMkLst>
        <pc:spChg chg="mod">
          <ac:chgData name="Lan Despeyroux" userId="60f789edea1555a6" providerId="LiveId" clId="{4D40F81E-1DFF-4A3F-9BB5-E48CF232FB8D}" dt="2021-02-22T12:49:38.803" v="1373" actId="27636"/>
          <ac:spMkLst>
            <pc:docMk/>
            <pc:sldMk cId="740838172" sldId="279"/>
            <ac:spMk id="3" creationId="{6999586B-E8B9-40C5-A8C0-D76D5795BDF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DF6A0E-E2C7-4E24-BC0C-B21996C12734}" type="datetimeFigureOut">
              <a:rPr lang="fr-FR" smtClean="0"/>
              <a:t>22/02/2021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247FD7-E4DB-45CC-896B-DA4804B7CF41}" type="slidenum">
              <a:rPr lang="fr-FR" smtClean="0"/>
              <a:t>‹N°›</a:t>
            </a:fld>
            <a:endParaRPr lang="fr-FR"/>
          </a:p>
        </p:txBody>
      </p:sp>
    </p:spTree>
    <p:extLst>
      <p:ext uri="{BB962C8B-B14F-4D97-AF65-F5344CB8AC3E}">
        <p14:creationId xmlns:p14="http://schemas.microsoft.com/office/powerpoint/2010/main" val="332766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0E50EA-D3E9-46FF-84EC-F1DD3E20E75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DC8D7BA-72D6-4CCD-90D9-BF616F645A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E89A662-02A8-42F2-A4ED-67F9A3EA39D2}"/>
              </a:ext>
            </a:extLst>
          </p:cNvPr>
          <p:cNvSpPr>
            <a:spLocks noGrp="1"/>
          </p:cNvSpPr>
          <p:nvPr>
            <p:ph type="dt" sz="half" idx="10"/>
          </p:nvPr>
        </p:nvSpPr>
        <p:spPr/>
        <p:txBody>
          <a:bodyPr/>
          <a:lstStyle/>
          <a:p>
            <a:fld id="{1ECEF0D9-9425-44F2-A295-1F9BEBB0C20D}" type="datetime1">
              <a:rPr lang="fr-FR" smtClean="0"/>
              <a:t>22/02/2021</a:t>
            </a:fld>
            <a:endParaRPr lang="fr-FR"/>
          </a:p>
        </p:txBody>
      </p:sp>
      <p:sp>
        <p:nvSpPr>
          <p:cNvPr id="5" name="Espace réservé du pied de page 4">
            <a:extLst>
              <a:ext uri="{FF2B5EF4-FFF2-40B4-BE49-F238E27FC236}">
                <a16:creationId xmlns:a16="http://schemas.microsoft.com/office/drawing/2014/main" id="{23C233B8-10B0-4493-9C62-68357DDACC2E}"/>
              </a:ext>
            </a:extLst>
          </p:cNvPr>
          <p:cNvSpPr>
            <a:spLocks noGrp="1"/>
          </p:cNvSpPr>
          <p:nvPr>
            <p:ph type="ftr" sz="quarter" idx="11"/>
          </p:nvPr>
        </p:nvSpPr>
        <p:spPr/>
        <p:txBody>
          <a:bodyPr/>
          <a:lstStyle/>
          <a:p>
            <a:r>
              <a:rPr lang="fr-FR"/>
              <a:t>LD AG 2020</a:t>
            </a:r>
          </a:p>
        </p:txBody>
      </p:sp>
      <p:sp>
        <p:nvSpPr>
          <p:cNvPr id="6" name="Espace réservé du numéro de diapositive 5">
            <a:extLst>
              <a:ext uri="{FF2B5EF4-FFF2-40B4-BE49-F238E27FC236}">
                <a16:creationId xmlns:a16="http://schemas.microsoft.com/office/drawing/2014/main" id="{2290F2FD-5488-4271-B974-0EF2DCB3246B}"/>
              </a:ext>
            </a:extLst>
          </p:cNvPr>
          <p:cNvSpPr>
            <a:spLocks noGrp="1"/>
          </p:cNvSpPr>
          <p:nvPr>
            <p:ph type="sldNum" sz="quarter" idx="12"/>
          </p:nvPr>
        </p:nvSpPr>
        <p:spPr/>
        <p:txBody>
          <a:bodyPr/>
          <a:lstStyle/>
          <a:p>
            <a:fld id="{7A9507B4-5D17-444D-8AFB-75588AA2109E}" type="slidenum">
              <a:rPr lang="fr-FR" smtClean="0"/>
              <a:t>‹N°›</a:t>
            </a:fld>
            <a:endParaRPr lang="fr-FR"/>
          </a:p>
        </p:txBody>
      </p:sp>
    </p:spTree>
    <p:extLst>
      <p:ext uri="{BB962C8B-B14F-4D97-AF65-F5344CB8AC3E}">
        <p14:creationId xmlns:p14="http://schemas.microsoft.com/office/powerpoint/2010/main" val="23207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F51916-5207-47DF-AC7C-6583E97E425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ABF0CB0-17B8-48D6-9CE4-4DF4FF0889A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8752C08-8B67-4C0A-8B7E-60B767E12CB4}"/>
              </a:ext>
            </a:extLst>
          </p:cNvPr>
          <p:cNvSpPr>
            <a:spLocks noGrp="1"/>
          </p:cNvSpPr>
          <p:nvPr>
            <p:ph type="dt" sz="half" idx="10"/>
          </p:nvPr>
        </p:nvSpPr>
        <p:spPr/>
        <p:txBody>
          <a:bodyPr/>
          <a:lstStyle/>
          <a:p>
            <a:fld id="{149F219F-8702-4E97-AC6D-46DD63CE9487}" type="datetime1">
              <a:rPr lang="fr-FR" smtClean="0"/>
              <a:t>22/02/2021</a:t>
            </a:fld>
            <a:endParaRPr lang="fr-FR"/>
          </a:p>
        </p:txBody>
      </p:sp>
      <p:sp>
        <p:nvSpPr>
          <p:cNvPr id="5" name="Espace réservé du pied de page 4">
            <a:extLst>
              <a:ext uri="{FF2B5EF4-FFF2-40B4-BE49-F238E27FC236}">
                <a16:creationId xmlns:a16="http://schemas.microsoft.com/office/drawing/2014/main" id="{0CFAC516-D91F-4EEE-BAA6-17D9E364C0C4}"/>
              </a:ext>
            </a:extLst>
          </p:cNvPr>
          <p:cNvSpPr>
            <a:spLocks noGrp="1"/>
          </p:cNvSpPr>
          <p:nvPr>
            <p:ph type="ftr" sz="quarter" idx="11"/>
          </p:nvPr>
        </p:nvSpPr>
        <p:spPr/>
        <p:txBody>
          <a:bodyPr/>
          <a:lstStyle/>
          <a:p>
            <a:r>
              <a:rPr lang="fr-FR"/>
              <a:t>LD AG 2020</a:t>
            </a:r>
          </a:p>
        </p:txBody>
      </p:sp>
      <p:sp>
        <p:nvSpPr>
          <p:cNvPr id="6" name="Espace réservé du numéro de diapositive 5">
            <a:extLst>
              <a:ext uri="{FF2B5EF4-FFF2-40B4-BE49-F238E27FC236}">
                <a16:creationId xmlns:a16="http://schemas.microsoft.com/office/drawing/2014/main" id="{E57697AF-498B-4C2C-B6B8-FE540181DD6A}"/>
              </a:ext>
            </a:extLst>
          </p:cNvPr>
          <p:cNvSpPr>
            <a:spLocks noGrp="1"/>
          </p:cNvSpPr>
          <p:nvPr>
            <p:ph type="sldNum" sz="quarter" idx="12"/>
          </p:nvPr>
        </p:nvSpPr>
        <p:spPr/>
        <p:txBody>
          <a:bodyPr/>
          <a:lstStyle/>
          <a:p>
            <a:fld id="{7A9507B4-5D17-444D-8AFB-75588AA2109E}" type="slidenum">
              <a:rPr lang="fr-FR" smtClean="0"/>
              <a:t>‹N°›</a:t>
            </a:fld>
            <a:endParaRPr lang="fr-FR"/>
          </a:p>
        </p:txBody>
      </p:sp>
    </p:spTree>
    <p:extLst>
      <p:ext uri="{BB962C8B-B14F-4D97-AF65-F5344CB8AC3E}">
        <p14:creationId xmlns:p14="http://schemas.microsoft.com/office/powerpoint/2010/main" val="285376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FEFF2B6-CEE7-4574-B418-BF9D5A6F9B3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98EF773-73B0-49A7-89BD-72238A8240C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74A891-AD21-42A0-ABD9-78F51277C750}"/>
              </a:ext>
            </a:extLst>
          </p:cNvPr>
          <p:cNvSpPr>
            <a:spLocks noGrp="1"/>
          </p:cNvSpPr>
          <p:nvPr>
            <p:ph type="dt" sz="half" idx="10"/>
          </p:nvPr>
        </p:nvSpPr>
        <p:spPr/>
        <p:txBody>
          <a:bodyPr/>
          <a:lstStyle/>
          <a:p>
            <a:fld id="{1A1B2D1A-A51B-48BE-8440-7A1B80E895F1}" type="datetime1">
              <a:rPr lang="fr-FR" smtClean="0"/>
              <a:t>22/02/2021</a:t>
            </a:fld>
            <a:endParaRPr lang="fr-FR"/>
          </a:p>
        </p:txBody>
      </p:sp>
      <p:sp>
        <p:nvSpPr>
          <p:cNvPr id="5" name="Espace réservé du pied de page 4">
            <a:extLst>
              <a:ext uri="{FF2B5EF4-FFF2-40B4-BE49-F238E27FC236}">
                <a16:creationId xmlns:a16="http://schemas.microsoft.com/office/drawing/2014/main" id="{56C3D3C7-863F-415D-AD2B-63C9693CE211}"/>
              </a:ext>
            </a:extLst>
          </p:cNvPr>
          <p:cNvSpPr>
            <a:spLocks noGrp="1"/>
          </p:cNvSpPr>
          <p:nvPr>
            <p:ph type="ftr" sz="quarter" idx="11"/>
          </p:nvPr>
        </p:nvSpPr>
        <p:spPr/>
        <p:txBody>
          <a:bodyPr/>
          <a:lstStyle/>
          <a:p>
            <a:r>
              <a:rPr lang="fr-FR"/>
              <a:t>LD AG 2020</a:t>
            </a:r>
          </a:p>
        </p:txBody>
      </p:sp>
      <p:sp>
        <p:nvSpPr>
          <p:cNvPr id="6" name="Espace réservé du numéro de diapositive 5">
            <a:extLst>
              <a:ext uri="{FF2B5EF4-FFF2-40B4-BE49-F238E27FC236}">
                <a16:creationId xmlns:a16="http://schemas.microsoft.com/office/drawing/2014/main" id="{F0DAC23B-D697-4B24-9D37-8E7042B5884E}"/>
              </a:ext>
            </a:extLst>
          </p:cNvPr>
          <p:cNvSpPr>
            <a:spLocks noGrp="1"/>
          </p:cNvSpPr>
          <p:nvPr>
            <p:ph type="sldNum" sz="quarter" idx="12"/>
          </p:nvPr>
        </p:nvSpPr>
        <p:spPr/>
        <p:txBody>
          <a:bodyPr/>
          <a:lstStyle/>
          <a:p>
            <a:fld id="{7A9507B4-5D17-444D-8AFB-75588AA2109E}" type="slidenum">
              <a:rPr lang="fr-FR" smtClean="0"/>
              <a:t>‹N°›</a:t>
            </a:fld>
            <a:endParaRPr lang="fr-FR"/>
          </a:p>
        </p:txBody>
      </p:sp>
    </p:spTree>
    <p:extLst>
      <p:ext uri="{BB962C8B-B14F-4D97-AF65-F5344CB8AC3E}">
        <p14:creationId xmlns:p14="http://schemas.microsoft.com/office/powerpoint/2010/main" val="140012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93E99F-3DE0-486E-B8E1-775205655C3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61E5816-D2BC-4F85-B3C6-A4D98DD5A11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E50E0E5-9A91-4245-9F1E-D17A3A256EB3}"/>
              </a:ext>
            </a:extLst>
          </p:cNvPr>
          <p:cNvSpPr>
            <a:spLocks noGrp="1"/>
          </p:cNvSpPr>
          <p:nvPr>
            <p:ph type="dt" sz="half" idx="10"/>
          </p:nvPr>
        </p:nvSpPr>
        <p:spPr/>
        <p:txBody>
          <a:bodyPr/>
          <a:lstStyle/>
          <a:p>
            <a:fld id="{3A2491E6-4491-4B0A-BD84-D89A967A83B7}" type="datetime1">
              <a:rPr lang="fr-FR" smtClean="0"/>
              <a:t>22/02/2021</a:t>
            </a:fld>
            <a:endParaRPr lang="fr-FR"/>
          </a:p>
        </p:txBody>
      </p:sp>
      <p:sp>
        <p:nvSpPr>
          <p:cNvPr id="5" name="Espace réservé du pied de page 4">
            <a:extLst>
              <a:ext uri="{FF2B5EF4-FFF2-40B4-BE49-F238E27FC236}">
                <a16:creationId xmlns:a16="http://schemas.microsoft.com/office/drawing/2014/main" id="{65389ED6-54E5-4375-9055-95E7F47B17B1}"/>
              </a:ext>
            </a:extLst>
          </p:cNvPr>
          <p:cNvSpPr>
            <a:spLocks noGrp="1"/>
          </p:cNvSpPr>
          <p:nvPr>
            <p:ph type="ftr" sz="quarter" idx="11"/>
          </p:nvPr>
        </p:nvSpPr>
        <p:spPr/>
        <p:txBody>
          <a:bodyPr/>
          <a:lstStyle/>
          <a:p>
            <a:r>
              <a:rPr lang="fr-FR"/>
              <a:t>LD AG 2020</a:t>
            </a:r>
          </a:p>
        </p:txBody>
      </p:sp>
      <p:sp>
        <p:nvSpPr>
          <p:cNvPr id="6" name="Espace réservé du numéro de diapositive 5">
            <a:extLst>
              <a:ext uri="{FF2B5EF4-FFF2-40B4-BE49-F238E27FC236}">
                <a16:creationId xmlns:a16="http://schemas.microsoft.com/office/drawing/2014/main" id="{ABFC2E4A-BE2F-4F81-9AE1-2FB93EBA7451}"/>
              </a:ext>
            </a:extLst>
          </p:cNvPr>
          <p:cNvSpPr>
            <a:spLocks noGrp="1"/>
          </p:cNvSpPr>
          <p:nvPr>
            <p:ph type="sldNum" sz="quarter" idx="12"/>
          </p:nvPr>
        </p:nvSpPr>
        <p:spPr/>
        <p:txBody>
          <a:bodyPr/>
          <a:lstStyle/>
          <a:p>
            <a:fld id="{7A9507B4-5D17-444D-8AFB-75588AA2109E}" type="slidenum">
              <a:rPr lang="fr-FR" smtClean="0"/>
              <a:t>‹N°›</a:t>
            </a:fld>
            <a:endParaRPr lang="fr-FR"/>
          </a:p>
        </p:txBody>
      </p:sp>
    </p:spTree>
    <p:extLst>
      <p:ext uri="{BB962C8B-B14F-4D97-AF65-F5344CB8AC3E}">
        <p14:creationId xmlns:p14="http://schemas.microsoft.com/office/powerpoint/2010/main" val="187030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8F56DC-A5C1-4078-8462-A6014CB7C41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6B7E8D3-C42A-414B-B9A8-926EF006A0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D2811ED-D1CF-42B5-B0BE-EF2B282855F4}"/>
              </a:ext>
            </a:extLst>
          </p:cNvPr>
          <p:cNvSpPr>
            <a:spLocks noGrp="1"/>
          </p:cNvSpPr>
          <p:nvPr>
            <p:ph type="dt" sz="half" idx="10"/>
          </p:nvPr>
        </p:nvSpPr>
        <p:spPr/>
        <p:txBody>
          <a:bodyPr/>
          <a:lstStyle/>
          <a:p>
            <a:fld id="{78962A56-66D7-4EF6-A978-14A3C3D3D6DF}" type="datetime1">
              <a:rPr lang="fr-FR" smtClean="0"/>
              <a:t>22/02/2021</a:t>
            </a:fld>
            <a:endParaRPr lang="fr-FR"/>
          </a:p>
        </p:txBody>
      </p:sp>
      <p:sp>
        <p:nvSpPr>
          <p:cNvPr id="5" name="Espace réservé du pied de page 4">
            <a:extLst>
              <a:ext uri="{FF2B5EF4-FFF2-40B4-BE49-F238E27FC236}">
                <a16:creationId xmlns:a16="http://schemas.microsoft.com/office/drawing/2014/main" id="{943AC490-EECF-4628-BD3B-41D9A465BFC5}"/>
              </a:ext>
            </a:extLst>
          </p:cNvPr>
          <p:cNvSpPr>
            <a:spLocks noGrp="1"/>
          </p:cNvSpPr>
          <p:nvPr>
            <p:ph type="ftr" sz="quarter" idx="11"/>
          </p:nvPr>
        </p:nvSpPr>
        <p:spPr/>
        <p:txBody>
          <a:bodyPr/>
          <a:lstStyle/>
          <a:p>
            <a:r>
              <a:rPr lang="fr-FR"/>
              <a:t>LD AG 2020</a:t>
            </a:r>
          </a:p>
        </p:txBody>
      </p:sp>
      <p:sp>
        <p:nvSpPr>
          <p:cNvPr id="6" name="Espace réservé du numéro de diapositive 5">
            <a:extLst>
              <a:ext uri="{FF2B5EF4-FFF2-40B4-BE49-F238E27FC236}">
                <a16:creationId xmlns:a16="http://schemas.microsoft.com/office/drawing/2014/main" id="{780F94C6-F80E-4507-9B85-3A0688D31B9B}"/>
              </a:ext>
            </a:extLst>
          </p:cNvPr>
          <p:cNvSpPr>
            <a:spLocks noGrp="1"/>
          </p:cNvSpPr>
          <p:nvPr>
            <p:ph type="sldNum" sz="quarter" idx="12"/>
          </p:nvPr>
        </p:nvSpPr>
        <p:spPr/>
        <p:txBody>
          <a:bodyPr/>
          <a:lstStyle/>
          <a:p>
            <a:fld id="{7A9507B4-5D17-444D-8AFB-75588AA2109E}" type="slidenum">
              <a:rPr lang="fr-FR" smtClean="0"/>
              <a:t>‹N°›</a:t>
            </a:fld>
            <a:endParaRPr lang="fr-FR"/>
          </a:p>
        </p:txBody>
      </p:sp>
    </p:spTree>
    <p:extLst>
      <p:ext uri="{BB962C8B-B14F-4D97-AF65-F5344CB8AC3E}">
        <p14:creationId xmlns:p14="http://schemas.microsoft.com/office/powerpoint/2010/main" val="647821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288728-C3D4-4E06-B4AA-D69C5EE69AC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98570A6-B7E2-49A4-9EF2-3B8DE80B899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D0B17A6-1C20-4046-8D4C-DAB6B3D45D8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1E14430-BE4D-4F79-9904-E517E033B6EE}"/>
              </a:ext>
            </a:extLst>
          </p:cNvPr>
          <p:cNvSpPr>
            <a:spLocks noGrp="1"/>
          </p:cNvSpPr>
          <p:nvPr>
            <p:ph type="dt" sz="half" idx="10"/>
          </p:nvPr>
        </p:nvSpPr>
        <p:spPr/>
        <p:txBody>
          <a:bodyPr/>
          <a:lstStyle/>
          <a:p>
            <a:fld id="{A2AC08B8-A167-4133-BE6C-577A2FE1B71C}" type="datetime1">
              <a:rPr lang="fr-FR" smtClean="0"/>
              <a:t>22/02/2021</a:t>
            </a:fld>
            <a:endParaRPr lang="fr-FR"/>
          </a:p>
        </p:txBody>
      </p:sp>
      <p:sp>
        <p:nvSpPr>
          <p:cNvPr id="6" name="Espace réservé du pied de page 5">
            <a:extLst>
              <a:ext uri="{FF2B5EF4-FFF2-40B4-BE49-F238E27FC236}">
                <a16:creationId xmlns:a16="http://schemas.microsoft.com/office/drawing/2014/main" id="{9A0C2405-B33C-4615-A42F-E829FF483CB1}"/>
              </a:ext>
            </a:extLst>
          </p:cNvPr>
          <p:cNvSpPr>
            <a:spLocks noGrp="1"/>
          </p:cNvSpPr>
          <p:nvPr>
            <p:ph type="ftr" sz="quarter" idx="11"/>
          </p:nvPr>
        </p:nvSpPr>
        <p:spPr/>
        <p:txBody>
          <a:bodyPr/>
          <a:lstStyle/>
          <a:p>
            <a:r>
              <a:rPr lang="fr-FR"/>
              <a:t>LD AG 2020</a:t>
            </a:r>
          </a:p>
        </p:txBody>
      </p:sp>
      <p:sp>
        <p:nvSpPr>
          <p:cNvPr id="7" name="Espace réservé du numéro de diapositive 6">
            <a:extLst>
              <a:ext uri="{FF2B5EF4-FFF2-40B4-BE49-F238E27FC236}">
                <a16:creationId xmlns:a16="http://schemas.microsoft.com/office/drawing/2014/main" id="{1770DA44-0EA6-42C7-B5FE-1F1F0B3AC2D0}"/>
              </a:ext>
            </a:extLst>
          </p:cNvPr>
          <p:cNvSpPr>
            <a:spLocks noGrp="1"/>
          </p:cNvSpPr>
          <p:nvPr>
            <p:ph type="sldNum" sz="quarter" idx="12"/>
          </p:nvPr>
        </p:nvSpPr>
        <p:spPr/>
        <p:txBody>
          <a:bodyPr/>
          <a:lstStyle/>
          <a:p>
            <a:fld id="{7A9507B4-5D17-444D-8AFB-75588AA2109E}" type="slidenum">
              <a:rPr lang="fr-FR" smtClean="0"/>
              <a:t>‹N°›</a:t>
            </a:fld>
            <a:endParaRPr lang="fr-FR"/>
          </a:p>
        </p:txBody>
      </p:sp>
    </p:spTree>
    <p:extLst>
      <p:ext uri="{BB962C8B-B14F-4D97-AF65-F5344CB8AC3E}">
        <p14:creationId xmlns:p14="http://schemas.microsoft.com/office/powerpoint/2010/main" val="354970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6515AD-AC69-480C-BBCD-1B6C5BDE625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0D5CCFE-D785-4EBD-B53A-107DB9685B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855420A-B9C5-457E-847F-323BFC0837E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B0B9275-E600-40FC-B231-54FA25915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53C8C1A-45E1-483D-A5A8-7F8D11E6081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FC97ECE-A011-468C-9BDE-BF36579E963A}"/>
              </a:ext>
            </a:extLst>
          </p:cNvPr>
          <p:cNvSpPr>
            <a:spLocks noGrp="1"/>
          </p:cNvSpPr>
          <p:nvPr>
            <p:ph type="dt" sz="half" idx="10"/>
          </p:nvPr>
        </p:nvSpPr>
        <p:spPr/>
        <p:txBody>
          <a:bodyPr/>
          <a:lstStyle/>
          <a:p>
            <a:fld id="{6B42527C-7CC5-4442-8D5F-E0B8353948BC}" type="datetime1">
              <a:rPr lang="fr-FR" smtClean="0"/>
              <a:t>22/02/2021</a:t>
            </a:fld>
            <a:endParaRPr lang="fr-FR"/>
          </a:p>
        </p:txBody>
      </p:sp>
      <p:sp>
        <p:nvSpPr>
          <p:cNvPr id="8" name="Espace réservé du pied de page 7">
            <a:extLst>
              <a:ext uri="{FF2B5EF4-FFF2-40B4-BE49-F238E27FC236}">
                <a16:creationId xmlns:a16="http://schemas.microsoft.com/office/drawing/2014/main" id="{B04E1A05-A736-47EC-9735-F477DADA27CD}"/>
              </a:ext>
            </a:extLst>
          </p:cNvPr>
          <p:cNvSpPr>
            <a:spLocks noGrp="1"/>
          </p:cNvSpPr>
          <p:nvPr>
            <p:ph type="ftr" sz="quarter" idx="11"/>
          </p:nvPr>
        </p:nvSpPr>
        <p:spPr/>
        <p:txBody>
          <a:bodyPr/>
          <a:lstStyle/>
          <a:p>
            <a:r>
              <a:rPr lang="fr-FR"/>
              <a:t>LD AG 2020</a:t>
            </a:r>
          </a:p>
        </p:txBody>
      </p:sp>
      <p:sp>
        <p:nvSpPr>
          <p:cNvPr id="9" name="Espace réservé du numéro de diapositive 8">
            <a:extLst>
              <a:ext uri="{FF2B5EF4-FFF2-40B4-BE49-F238E27FC236}">
                <a16:creationId xmlns:a16="http://schemas.microsoft.com/office/drawing/2014/main" id="{C2B87593-4129-4D17-8031-2C581ECBE0B6}"/>
              </a:ext>
            </a:extLst>
          </p:cNvPr>
          <p:cNvSpPr>
            <a:spLocks noGrp="1"/>
          </p:cNvSpPr>
          <p:nvPr>
            <p:ph type="sldNum" sz="quarter" idx="12"/>
          </p:nvPr>
        </p:nvSpPr>
        <p:spPr/>
        <p:txBody>
          <a:bodyPr/>
          <a:lstStyle/>
          <a:p>
            <a:fld id="{7A9507B4-5D17-444D-8AFB-75588AA2109E}" type="slidenum">
              <a:rPr lang="fr-FR" smtClean="0"/>
              <a:t>‹N°›</a:t>
            </a:fld>
            <a:endParaRPr lang="fr-FR"/>
          </a:p>
        </p:txBody>
      </p:sp>
    </p:spTree>
    <p:extLst>
      <p:ext uri="{BB962C8B-B14F-4D97-AF65-F5344CB8AC3E}">
        <p14:creationId xmlns:p14="http://schemas.microsoft.com/office/powerpoint/2010/main" val="48897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EEFE8D-5129-48EB-8924-46D7A0ADB42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AA6CFD0-58D7-4993-9DA3-0BD98528ED7F}"/>
              </a:ext>
            </a:extLst>
          </p:cNvPr>
          <p:cNvSpPr>
            <a:spLocks noGrp="1"/>
          </p:cNvSpPr>
          <p:nvPr>
            <p:ph type="dt" sz="half" idx="10"/>
          </p:nvPr>
        </p:nvSpPr>
        <p:spPr/>
        <p:txBody>
          <a:bodyPr/>
          <a:lstStyle/>
          <a:p>
            <a:fld id="{69E13B6A-3AAF-4D88-8507-30B4A79881D2}" type="datetime1">
              <a:rPr lang="fr-FR" smtClean="0"/>
              <a:t>22/02/2021</a:t>
            </a:fld>
            <a:endParaRPr lang="fr-FR"/>
          </a:p>
        </p:txBody>
      </p:sp>
      <p:sp>
        <p:nvSpPr>
          <p:cNvPr id="4" name="Espace réservé du pied de page 3">
            <a:extLst>
              <a:ext uri="{FF2B5EF4-FFF2-40B4-BE49-F238E27FC236}">
                <a16:creationId xmlns:a16="http://schemas.microsoft.com/office/drawing/2014/main" id="{4A2650A7-26AC-481C-B8C0-162CBB03407E}"/>
              </a:ext>
            </a:extLst>
          </p:cNvPr>
          <p:cNvSpPr>
            <a:spLocks noGrp="1"/>
          </p:cNvSpPr>
          <p:nvPr>
            <p:ph type="ftr" sz="quarter" idx="11"/>
          </p:nvPr>
        </p:nvSpPr>
        <p:spPr/>
        <p:txBody>
          <a:bodyPr/>
          <a:lstStyle/>
          <a:p>
            <a:r>
              <a:rPr lang="fr-FR"/>
              <a:t>LD AG 2020</a:t>
            </a:r>
          </a:p>
        </p:txBody>
      </p:sp>
      <p:sp>
        <p:nvSpPr>
          <p:cNvPr id="5" name="Espace réservé du numéro de diapositive 4">
            <a:extLst>
              <a:ext uri="{FF2B5EF4-FFF2-40B4-BE49-F238E27FC236}">
                <a16:creationId xmlns:a16="http://schemas.microsoft.com/office/drawing/2014/main" id="{2308D508-435A-4B9F-9B8B-10FC0CB49B31}"/>
              </a:ext>
            </a:extLst>
          </p:cNvPr>
          <p:cNvSpPr>
            <a:spLocks noGrp="1"/>
          </p:cNvSpPr>
          <p:nvPr>
            <p:ph type="sldNum" sz="quarter" idx="12"/>
          </p:nvPr>
        </p:nvSpPr>
        <p:spPr/>
        <p:txBody>
          <a:bodyPr/>
          <a:lstStyle/>
          <a:p>
            <a:fld id="{7A9507B4-5D17-444D-8AFB-75588AA2109E}" type="slidenum">
              <a:rPr lang="fr-FR" smtClean="0"/>
              <a:t>‹N°›</a:t>
            </a:fld>
            <a:endParaRPr lang="fr-FR"/>
          </a:p>
        </p:txBody>
      </p:sp>
    </p:spTree>
    <p:extLst>
      <p:ext uri="{BB962C8B-B14F-4D97-AF65-F5344CB8AC3E}">
        <p14:creationId xmlns:p14="http://schemas.microsoft.com/office/powerpoint/2010/main" val="2904077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AA112DE-2890-45E5-8EC0-7B21C7968220}"/>
              </a:ext>
            </a:extLst>
          </p:cNvPr>
          <p:cNvSpPr>
            <a:spLocks noGrp="1"/>
          </p:cNvSpPr>
          <p:nvPr>
            <p:ph type="dt" sz="half" idx="10"/>
          </p:nvPr>
        </p:nvSpPr>
        <p:spPr/>
        <p:txBody>
          <a:bodyPr/>
          <a:lstStyle/>
          <a:p>
            <a:fld id="{517A1B08-BC0F-4375-BC4F-ACD471A26833}" type="datetime1">
              <a:rPr lang="fr-FR" smtClean="0"/>
              <a:t>22/02/2021</a:t>
            </a:fld>
            <a:endParaRPr lang="fr-FR"/>
          </a:p>
        </p:txBody>
      </p:sp>
      <p:sp>
        <p:nvSpPr>
          <p:cNvPr id="3" name="Espace réservé du pied de page 2">
            <a:extLst>
              <a:ext uri="{FF2B5EF4-FFF2-40B4-BE49-F238E27FC236}">
                <a16:creationId xmlns:a16="http://schemas.microsoft.com/office/drawing/2014/main" id="{DAD29DA9-01DC-4DF7-B906-B15F97B112B7}"/>
              </a:ext>
            </a:extLst>
          </p:cNvPr>
          <p:cNvSpPr>
            <a:spLocks noGrp="1"/>
          </p:cNvSpPr>
          <p:nvPr>
            <p:ph type="ftr" sz="quarter" idx="11"/>
          </p:nvPr>
        </p:nvSpPr>
        <p:spPr/>
        <p:txBody>
          <a:bodyPr/>
          <a:lstStyle/>
          <a:p>
            <a:r>
              <a:rPr lang="fr-FR"/>
              <a:t>LD AG 2020</a:t>
            </a:r>
          </a:p>
        </p:txBody>
      </p:sp>
      <p:sp>
        <p:nvSpPr>
          <p:cNvPr id="4" name="Espace réservé du numéro de diapositive 3">
            <a:extLst>
              <a:ext uri="{FF2B5EF4-FFF2-40B4-BE49-F238E27FC236}">
                <a16:creationId xmlns:a16="http://schemas.microsoft.com/office/drawing/2014/main" id="{D5268ABA-67A1-40C3-8453-9C67584A72E9}"/>
              </a:ext>
            </a:extLst>
          </p:cNvPr>
          <p:cNvSpPr>
            <a:spLocks noGrp="1"/>
          </p:cNvSpPr>
          <p:nvPr>
            <p:ph type="sldNum" sz="quarter" idx="12"/>
          </p:nvPr>
        </p:nvSpPr>
        <p:spPr/>
        <p:txBody>
          <a:bodyPr/>
          <a:lstStyle/>
          <a:p>
            <a:fld id="{7A9507B4-5D17-444D-8AFB-75588AA2109E}" type="slidenum">
              <a:rPr lang="fr-FR" smtClean="0"/>
              <a:t>‹N°›</a:t>
            </a:fld>
            <a:endParaRPr lang="fr-FR"/>
          </a:p>
        </p:txBody>
      </p:sp>
    </p:spTree>
    <p:extLst>
      <p:ext uri="{BB962C8B-B14F-4D97-AF65-F5344CB8AC3E}">
        <p14:creationId xmlns:p14="http://schemas.microsoft.com/office/powerpoint/2010/main" val="306621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9D76D8-AC26-4D9E-ABC8-F248DF1D35A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89EDF26-6F96-4168-B0EC-95230C8B5F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224DC84-13D5-41B8-B56A-D6F77BF92E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92DCA07-0D43-44A7-AA1D-F6ED49704938}"/>
              </a:ext>
            </a:extLst>
          </p:cNvPr>
          <p:cNvSpPr>
            <a:spLocks noGrp="1"/>
          </p:cNvSpPr>
          <p:nvPr>
            <p:ph type="dt" sz="half" idx="10"/>
          </p:nvPr>
        </p:nvSpPr>
        <p:spPr/>
        <p:txBody>
          <a:bodyPr/>
          <a:lstStyle/>
          <a:p>
            <a:fld id="{DC6C1561-3D88-450B-A081-57485003C612}" type="datetime1">
              <a:rPr lang="fr-FR" smtClean="0"/>
              <a:t>22/02/2021</a:t>
            </a:fld>
            <a:endParaRPr lang="fr-FR"/>
          </a:p>
        </p:txBody>
      </p:sp>
      <p:sp>
        <p:nvSpPr>
          <p:cNvPr id="6" name="Espace réservé du pied de page 5">
            <a:extLst>
              <a:ext uri="{FF2B5EF4-FFF2-40B4-BE49-F238E27FC236}">
                <a16:creationId xmlns:a16="http://schemas.microsoft.com/office/drawing/2014/main" id="{25C437E5-16CB-4244-9BED-A3B3793CC38F}"/>
              </a:ext>
            </a:extLst>
          </p:cNvPr>
          <p:cNvSpPr>
            <a:spLocks noGrp="1"/>
          </p:cNvSpPr>
          <p:nvPr>
            <p:ph type="ftr" sz="quarter" idx="11"/>
          </p:nvPr>
        </p:nvSpPr>
        <p:spPr/>
        <p:txBody>
          <a:bodyPr/>
          <a:lstStyle/>
          <a:p>
            <a:r>
              <a:rPr lang="fr-FR"/>
              <a:t>LD AG 2020</a:t>
            </a:r>
          </a:p>
        </p:txBody>
      </p:sp>
      <p:sp>
        <p:nvSpPr>
          <p:cNvPr id="7" name="Espace réservé du numéro de diapositive 6">
            <a:extLst>
              <a:ext uri="{FF2B5EF4-FFF2-40B4-BE49-F238E27FC236}">
                <a16:creationId xmlns:a16="http://schemas.microsoft.com/office/drawing/2014/main" id="{730320A9-7025-4417-AC5E-C304B333E6A2}"/>
              </a:ext>
            </a:extLst>
          </p:cNvPr>
          <p:cNvSpPr>
            <a:spLocks noGrp="1"/>
          </p:cNvSpPr>
          <p:nvPr>
            <p:ph type="sldNum" sz="quarter" idx="12"/>
          </p:nvPr>
        </p:nvSpPr>
        <p:spPr/>
        <p:txBody>
          <a:bodyPr/>
          <a:lstStyle/>
          <a:p>
            <a:fld id="{7A9507B4-5D17-444D-8AFB-75588AA2109E}" type="slidenum">
              <a:rPr lang="fr-FR" smtClean="0"/>
              <a:t>‹N°›</a:t>
            </a:fld>
            <a:endParaRPr lang="fr-FR"/>
          </a:p>
        </p:txBody>
      </p:sp>
    </p:spTree>
    <p:extLst>
      <p:ext uri="{BB962C8B-B14F-4D97-AF65-F5344CB8AC3E}">
        <p14:creationId xmlns:p14="http://schemas.microsoft.com/office/powerpoint/2010/main" val="20261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AA1ED4-D8A6-42C4-9B40-A72361C4305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BDC3695-4DA7-43E6-903E-849F38C0D8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A72FA36-3ED5-41AD-BFAA-4F740857B4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C311C17-B78A-41CE-BDBA-946E23B767CF}"/>
              </a:ext>
            </a:extLst>
          </p:cNvPr>
          <p:cNvSpPr>
            <a:spLocks noGrp="1"/>
          </p:cNvSpPr>
          <p:nvPr>
            <p:ph type="dt" sz="half" idx="10"/>
          </p:nvPr>
        </p:nvSpPr>
        <p:spPr/>
        <p:txBody>
          <a:bodyPr/>
          <a:lstStyle/>
          <a:p>
            <a:fld id="{AD8A50FB-7627-40E9-91A8-5499B6813E5D}" type="datetime1">
              <a:rPr lang="fr-FR" smtClean="0"/>
              <a:t>22/02/2021</a:t>
            </a:fld>
            <a:endParaRPr lang="fr-FR"/>
          </a:p>
        </p:txBody>
      </p:sp>
      <p:sp>
        <p:nvSpPr>
          <p:cNvPr id="6" name="Espace réservé du pied de page 5">
            <a:extLst>
              <a:ext uri="{FF2B5EF4-FFF2-40B4-BE49-F238E27FC236}">
                <a16:creationId xmlns:a16="http://schemas.microsoft.com/office/drawing/2014/main" id="{D52D467F-077B-4533-A5FE-69B0B5D09B0C}"/>
              </a:ext>
            </a:extLst>
          </p:cNvPr>
          <p:cNvSpPr>
            <a:spLocks noGrp="1"/>
          </p:cNvSpPr>
          <p:nvPr>
            <p:ph type="ftr" sz="quarter" idx="11"/>
          </p:nvPr>
        </p:nvSpPr>
        <p:spPr/>
        <p:txBody>
          <a:bodyPr/>
          <a:lstStyle/>
          <a:p>
            <a:r>
              <a:rPr lang="fr-FR"/>
              <a:t>LD AG 2020</a:t>
            </a:r>
          </a:p>
        </p:txBody>
      </p:sp>
      <p:sp>
        <p:nvSpPr>
          <p:cNvPr id="7" name="Espace réservé du numéro de diapositive 6">
            <a:extLst>
              <a:ext uri="{FF2B5EF4-FFF2-40B4-BE49-F238E27FC236}">
                <a16:creationId xmlns:a16="http://schemas.microsoft.com/office/drawing/2014/main" id="{54DB63FE-31FD-4D00-808B-E72D7EA5C23E}"/>
              </a:ext>
            </a:extLst>
          </p:cNvPr>
          <p:cNvSpPr>
            <a:spLocks noGrp="1"/>
          </p:cNvSpPr>
          <p:nvPr>
            <p:ph type="sldNum" sz="quarter" idx="12"/>
          </p:nvPr>
        </p:nvSpPr>
        <p:spPr/>
        <p:txBody>
          <a:bodyPr/>
          <a:lstStyle/>
          <a:p>
            <a:fld id="{7A9507B4-5D17-444D-8AFB-75588AA2109E}" type="slidenum">
              <a:rPr lang="fr-FR" smtClean="0"/>
              <a:t>‹N°›</a:t>
            </a:fld>
            <a:endParaRPr lang="fr-FR"/>
          </a:p>
        </p:txBody>
      </p:sp>
    </p:spTree>
    <p:extLst>
      <p:ext uri="{BB962C8B-B14F-4D97-AF65-F5344CB8AC3E}">
        <p14:creationId xmlns:p14="http://schemas.microsoft.com/office/powerpoint/2010/main" val="2739985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B2EA911-EED7-4B40-A8DC-3F21C7D34C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3F9D11D-BFA1-4F6C-A37F-A61EB18041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9B33DB2-4F59-4158-8ABD-0F932C2604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B3BDF-1E8E-4869-9F0F-ABE6850EB6B2}" type="datetime1">
              <a:rPr lang="fr-FR" smtClean="0"/>
              <a:t>22/02/2021</a:t>
            </a:fld>
            <a:endParaRPr lang="fr-FR"/>
          </a:p>
        </p:txBody>
      </p:sp>
      <p:sp>
        <p:nvSpPr>
          <p:cNvPr id="5" name="Espace réservé du pied de page 4">
            <a:extLst>
              <a:ext uri="{FF2B5EF4-FFF2-40B4-BE49-F238E27FC236}">
                <a16:creationId xmlns:a16="http://schemas.microsoft.com/office/drawing/2014/main" id="{80DF2B96-AC10-443A-A417-6669552E27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LD AG 2020</a:t>
            </a:r>
          </a:p>
        </p:txBody>
      </p:sp>
      <p:sp>
        <p:nvSpPr>
          <p:cNvPr id="6" name="Espace réservé du numéro de diapositive 5">
            <a:extLst>
              <a:ext uri="{FF2B5EF4-FFF2-40B4-BE49-F238E27FC236}">
                <a16:creationId xmlns:a16="http://schemas.microsoft.com/office/drawing/2014/main" id="{B421B4FF-D49F-419C-B847-31B7606BAE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507B4-5D17-444D-8AFB-75588AA2109E}" type="slidenum">
              <a:rPr lang="fr-FR" smtClean="0"/>
              <a:t>‹N°›</a:t>
            </a:fld>
            <a:endParaRPr lang="fr-FR"/>
          </a:p>
        </p:txBody>
      </p:sp>
    </p:spTree>
    <p:extLst>
      <p:ext uri="{BB962C8B-B14F-4D97-AF65-F5344CB8AC3E}">
        <p14:creationId xmlns:p14="http://schemas.microsoft.com/office/powerpoint/2010/main" val="1778575419"/>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ight Triangle 4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B067FD1-E743-4099-ACDC-5A2138FE9C7F}"/>
              </a:ext>
            </a:extLst>
          </p:cNvPr>
          <p:cNvSpPr>
            <a:spLocks noGrp="1"/>
          </p:cNvSpPr>
          <p:nvPr>
            <p:ph type="ctrTitle"/>
          </p:nvPr>
        </p:nvSpPr>
        <p:spPr>
          <a:xfrm>
            <a:off x="1285241" y="1008993"/>
            <a:ext cx="9231410" cy="3542045"/>
          </a:xfrm>
        </p:spPr>
        <p:txBody>
          <a:bodyPr anchor="b">
            <a:normAutofit/>
          </a:bodyPr>
          <a:lstStyle/>
          <a:p>
            <a:pPr algn="l"/>
            <a:r>
              <a:rPr lang="fr-FR" sz="8100" dirty="0"/>
              <a:t>COMMISSION FORMATION</a:t>
            </a:r>
            <a:br>
              <a:rPr lang="fr-FR" sz="8100" dirty="0"/>
            </a:br>
            <a:r>
              <a:rPr lang="fr-FR" sz="8100" dirty="0"/>
              <a:t>CRTAO</a:t>
            </a:r>
          </a:p>
        </p:txBody>
      </p:sp>
      <p:sp>
        <p:nvSpPr>
          <p:cNvPr id="3" name="Sous-titre 2">
            <a:extLst>
              <a:ext uri="{FF2B5EF4-FFF2-40B4-BE49-F238E27FC236}">
                <a16:creationId xmlns:a16="http://schemas.microsoft.com/office/drawing/2014/main" id="{6999586B-E8B9-40C5-A8C0-D76D5795BDF8}"/>
              </a:ext>
            </a:extLst>
          </p:cNvPr>
          <p:cNvSpPr>
            <a:spLocks noGrp="1"/>
          </p:cNvSpPr>
          <p:nvPr>
            <p:ph type="subTitle" idx="1"/>
          </p:nvPr>
        </p:nvSpPr>
        <p:spPr>
          <a:xfrm>
            <a:off x="1285241" y="4582814"/>
            <a:ext cx="7132335" cy="1312657"/>
          </a:xfrm>
        </p:spPr>
        <p:txBody>
          <a:bodyPr anchor="t">
            <a:normAutofit/>
          </a:bodyPr>
          <a:lstStyle/>
          <a:p>
            <a:pPr algn="l"/>
            <a:r>
              <a:rPr lang="fr-FR"/>
              <a:t>ASSEMBLEE GENERALE DU 27 FEVRIER 2021</a:t>
            </a:r>
          </a:p>
        </p:txBody>
      </p:sp>
      <p:pic>
        <p:nvPicPr>
          <p:cNvPr id="4" name="Image 3">
            <a:extLst>
              <a:ext uri="{FF2B5EF4-FFF2-40B4-BE49-F238E27FC236}">
                <a16:creationId xmlns:a16="http://schemas.microsoft.com/office/drawing/2014/main" id="{F0B0C9F7-C663-420E-AC21-6465B074BA93}"/>
              </a:ext>
            </a:extLst>
          </p:cNvPr>
          <p:cNvPicPr>
            <a:picLocks noChangeAspect="1"/>
          </p:cNvPicPr>
          <p:nvPr/>
        </p:nvPicPr>
        <p:blipFill>
          <a:blip r:embed="rId2"/>
          <a:stretch>
            <a:fillRect/>
          </a:stretch>
        </p:blipFill>
        <p:spPr>
          <a:xfrm>
            <a:off x="540553" y="373684"/>
            <a:ext cx="554784" cy="554784"/>
          </a:xfrm>
          <a:prstGeom prst="rect">
            <a:avLst/>
          </a:prstGeom>
        </p:spPr>
      </p:pic>
      <p:sp>
        <p:nvSpPr>
          <p:cNvPr id="5" name="Espace réservé du pied de page 4">
            <a:extLst>
              <a:ext uri="{FF2B5EF4-FFF2-40B4-BE49-F238E27FC236}">
                <a16:creationId xmlns:a16="http://schemas.microsoft.com/office/drawing/2014/main" id="{D74C1E3C-43E2-4079-A9C6-1FFF37F401CB}"/>
              </a:ext>
            </a:extLst>
          </p:cNvPr>
          <p:cNvSpPr>
            <a:spLocks noGrp="1"/>
          </p:cNvSpPr>
          <p:nvPr>
            <p:ph type="ftr" sz="quarter" idx="11"/>
          </p:nvPr>
        </p:nvSpPr>
        <p:spPr/>
        <p:txBody>
          <a:bodyPr/>
          <a:lstStyle/>
          <a:p>
            <a:r>
              <a:rPr lang="fr-FR"/>
              <a:t>LD AG 2020</a:t>
            </a:r>
          </a:p>
        </p:txBody>
      </p:sp>
    </p:spTree>
    <p:extLst>
      <p:ext uri="{BB962C8B-B14F-4D97-AF65-F5344CB8AC3E}">
        <p14:creationId xmlns:p14="http://schemas.microsoft.com/office/powerpoint/2010/main" val="57916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ight Triangle 4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B067FD1-E743-4099-ACDC-5A2138FE9C7F}"/>
              </a:ext>
            </a:extLst>
          </p:cNvPr>
          <p:cNvSpPr>
            <a:spLocks noGrp="1"/>
          </p:cNvSpPr>
          <p:nvPr>
            <p:ph type="ctrTitle"/>
          </p:nvPr>
        </p:nvSpPr>
        <p:spPr>
          <a:xfrm>
            <a:off x="1318695" y="1672683"/>
            <a:ext cx="9231410" cy="2453269"/>
          </a:xfrm>
        </p:spPr>
        <p:txBody>
          <a:bodyPr anchor="b">
            <a:noAutofit/>
          </a:bodyPr>
          <a:lstStyle/>
          <a:p>
            <a:pPr algn="l"/>
            <a:r>
              <a:rPr lang="fr-FR" sz="2000" dirty="0"/>
              <a:t>Pour la formation aussi l’année a été difficile. </a:t>
            </a:r>
            <a:br>
              <a:rPr lang="fr-FR" sz="2000" dirty="0"/>
            </a:br>
            <a:br>
              <a:rPr lang="fr-FR" sz="2000" dirty="0"/>
            </a:br>
            <a:r>
              <a:rPr lang="fr-FR" sz="2000" dirty="0"/>
              <a:t>A partir de mars 2020 de nombreuses formations ont dû être annulées faute de salle pour les recevoir. </a:t>
            </a:r>
            <a:br>
              <a:rPr lang="fr-FR" sz="2000" dirty="0"/>
            </a:br>
            <a:br>
              <a:rPr lang="fr-FR" sz="2000" dirty="0"/>
            </a:br>
            <a:r>
              <a:rPr lang="fr-FR" sz="2000" dirty="0"/>
              <a:t>Les formations EF démarrées se sont poursuivies en distanciel, avec l’utilisation de la </a:t>
            </a:r>
            <a:r>
              <a:rPr lang="fr-FR" sz="2000" dirty="0" err="1"/>
              <a:t>visio</a:t>
            </a:r>
            <a:r>
              <a:rPr lang="fr-FR" sz="2000" dirty="0"/>
              <a:t> conférence et le suivi en ligne.</a:t>
            </a:r>
            <a:br>
              <a:rPr lang="fr-FR" sz="2000" dirty="0"/>
            </a:br>
            <a:r>
              <a:rPr lang="fr-FR" sz="2000" dirty="0"/>
              <a:t>La dotation d’outils numériques pour les formateurs a permis ces adaptations.</a:t>
            </a:r>
            <a:br>
              <a:rPr lang="fr-FR" sz="2000" dirty="0"/>
            </a:br>
            <a:r>
              <a:rPr lang="fr-FR" sz="2000" dirty="0"/>
              <a:t>Malgré tout les formations ont pris du retard car la partie en présentiel ne peut pas se faire. </a:t>
            </a:r>
            <a:br>
              <a:rPr lang="fr-FR" sz="2000" dirty="0"/>
            </a:br>
            <a:r>
              <a:rPr lang="fr-FR" sz="2000" dirty="0"/>
              <a:t>La session EF qui devait démarrer au printemps 2020 n’a commencé qu’à la rentrée.</a:t>
            </a:r>
            <a:br>
              <a:rPr lang="fr-FR" sz="2000" dirty="0"/>
            </a:br>
            <a:br>
              <a:rPr lang="fr-FR" sz="2000" dirty="0"/>
            </a:br>
            <a:r>
              <a:rPr lang="fr-FR" sz="2000" dirty="0"/>
              <a:t>La Fédération a décidé de prolonger le rôle actif des entraîneurs de club, pour l’instant jusqu’à fin 2021.</a:t>
            </a:r>
          </a:p>
        </p:txBody>
      </p:sp>
      <p:pic>
        <p:nvPicPr>
          <p:cNvPr id="4" name="Image 3">
            <a:extLst>
              <a:ext uri="{FF2B5EF4-FFF2-40B4-BE49-F238E27FC236}">
                <a16:creationId xmlns:a16="http://schemas.microsoft.com/office/drawing/2014/main" id="{F0B0C9F7-C663-420E-AC21-6465B074BA93}"/>
              </a:ext>
            </a:extLst>
          </p:cNvPr>
          <p:cNvPicPr>
            <a:picLocks noChangeAspect="1"/>
          </p:cNvPicPr>
          <p:nvPr/>
        </p:nvPicPr>
        <p:blipFill>
          <a:blip r:embed="rId2"/>
          <a:stretch>
            <a:fillRect/>
          </a:stretch>
        </p:blipFill>
        <p:spPr>
          <a:xfrm>
            <a:off x="540553" y="373684"/>
            <a:ext cx="554784" cy="554784"/>
          </a:xfrm>
          <a:prstGeom prst="rect">
            <a:avLst/>
          </a:prstGeom>
        </p:spPr>
      </p:pic>
      <p:sp>
        <p:nvSpPr>
          <p:cNvPr id="3" name="Espace réservé du pied de page 2">
            <a:extLst>
              <a:ext uri="{FF2B5EF4-FFF2-40B4-BE49-F238E27FC236}">
                <a16:creationId xmlns:a16="http://schemas.microsoft.com/office/drawing/2014/main" id="{55B975EC-FC5F-44A9-BFBC-424DFA1C7B83}"/>
              </a:ext>
            </a:extLst>
          </p:cNvPr>
          <p:cNvSpPr>
            <a:spLocks noGrp="1"/>
          </p:cNvSpPr>
          <p:nvPr>
            <p:ph type="ftr" sz="quarter" idx="11"/>
          </p:nvPr>
        </p:nvSpPr>
        <p:spPr/>
        <p:txBody>
          <a:bodyPr/>
          <a:lstStyle/>
          <a:p>
            <a:r>
              <a:rPr lang="fr-FR"/>
              <a:t>LD AG 2020</a:t>
            </a:r>
          </a:p>
        </p:txBody>
      </p:sp>
    </p:spTree>
    <p:extLst>
      <p:ext uri="{BB962C8B-B14F-4D97-AF65-F5344CB8AC3E}">
        <p14:creationId xmlns:p14="http://schemas.microsoft.com/office/powerpoint/2010/main" val="1160624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ight Triangle 4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B067FD1-E743-4099-ACDC-5A2138FE9C7F}"/>
              </a:ext>
            </a:extLst>
          </p:cNvPr>
          <p:cNvSpPr>
            <a:spLocks noGrp="1"/>
          </p:cNvSpPr>
          <p:nvPr>
            <p:ph type="ctrTitle"/>
          </p:nvPr>
        </p:nvSpPr>
        <p:spPr>
          <a:xfrm>
            <a:off x="1196558" y="928468"/>
            <a:ext cx="9231410" cy="2821425"/>
          </a:xfrm>
        </p:spPr>
        <p:txBody>
          <a:bodyPr anchor="b">
            <a:noAutofit/>
          </a:bodyPr>
          <a:lstStyle/>
          <a:p>
            <a:pPr algn="l"/>
            <a:r>
              <a:rPr lang="fr-FR" sz="2000" b="1" dirty="0"/>
              <a:t>Formation initiale</a:t>
            </a:r>
            <a:br>
              <a:rPr lang="fr-FR" sz="1800" dirty="0"/>
            </a:br>
            <a:r>
              <a:rPr lang="fr-FR" sz="1800" dirty="0">
                <a:latin typeface="+mn-lt"/>
              </a:rPr>
              <a:t>Assistant entraîneur : 6 sessions ont été organisées. </a:t>
            </a:r>
            <a:br>
              <a:rPr lang="fr-FR" sz="1800" dirty="0">
                <a:latin typeface="+mn-lt"/>
              </a:rPr>
            </a:br>
            <a:r>
              <a:rPr lang="fr-FR" sz="1800" dirty="0">
                <a:latin typeface="+mn-lt"/>
              </a:rPr>
              <a:t>59 personnes ont suivi cette formation</a:t>
            </a:r>
            <a:br>
              <a:rPr lang="fr-FR" sz="1800" dirty="0">
                <a:latin typeface="+mn-lt"/>
              </a:rPr>
            </a:br>
            <a:r>
              <a:rPr lang="fr-FR" sz="1800" dirty="0">
                <a:latin typeface="+mn-lt"/>
              </a:rPr>
              <a:t>Entraîneur1, Entraîneur 2 : ces deux diplômes sont remplacés par Entraîneur Fédéral. </a:t>
            </a:r>
            <a:br>
              <a:rPr lang="fr-FR" sz="1800" dirty="0">
                <a:latin typeface="+mn-lt"/>
              </a:rPr>
            </a:br>
            <a:r>
              <a:rPr lang="fr-FR" sz="1800" dirty="0">
                <a:latin typeface="+mn-lt"/>
              </a:rPr>
              <a:t>Une session de perfectionnement a eu lieu fin 2019. 6 archers ont obtenu le diplôme d’Entraîneur 1.</a:t>
            </a:r>
            <a:br>
              <a:rPr lang="fr-FR" sz="1800" dirty="0">
                <a:latin typeface="+mn-lt"/>
              </a:rPr>
            </a:br>
            <a:r>
              <a:rPr lang="fr-FR" sz="1800" dirty="0">
                <a:latin typeface="+mn-lt"/>
              </a:rPr>
              <a:t>Entraîneur Fédéral : les deux premières promotions ont commencé leur formation en mars/avril 2019. L’examen aurait dû se passer en mars 2020. </a:t>
            </a:r>
            <a:br>
              <a:rPr lang="fr-FR" sz="1800" dirty="0">
                <a:latin typeface="+mn-lt"/>
              </a:rPr>
            </a:br>
            <a:r>
              <a:rPr lang="fr-FR" sz="1800" dirty="0">
                <a:latin typeface="+mn-lt"/>
              </a:rPr>
              <a:t>Il aura lieu finalement fin décembre 2020 et janvier 2021.</a:t>
            </a:r>
            <a:br>
              <a:rPr lang="fr-FR" sz="1800" dirty="0">
                <a:latin typeface="+mn-lt"/>
              </a:rPr>
            </a:br>
            <a:r>
              <a:rPr lang="fr-FR" sz="1800" dirty="0">
                <a:latin typeface="+mn-lt"/>
              </a:rPr>
              <a:t>il y avait 19 personnes en formation, 15 ont passé l’examen, 14 sont reçus.</a:t>
            </a:r>
            <a:br>
              <a:rPr lang="fr-FR" sz="1800" dirty="0">
                <a:latin typeface="+mn-lt"/>
              </a:rPr>
            </a:br>
            <a:r>
              <a:rPr lang="fr-FR" sz="1800" dirty="0">
                <a:latin typeface="+mn-lt"/>
              </a:rPr>
              <a:t>Un archer a terminé et validé une formation DEJEPS option Tir à l’arc en décembre 2020</a:t>
            </a:r>
            <a:endParaRPr lang="fr-FR" sz="4800" dirty="0"/>
          </a:p>
        </p:txBody>
      </p:sp>
      <p:pic>
        <p:nvPicPr>
          <p:cNvPr id="4" name="Image 3">
            <a:extLst>
              <a:ext uri="{FF2B5EF4-FFF2-40B4-BE49-F238E27FC236}">
                <a16:creationId xmlns:a16="http://schemas.microsoft.com/office/drawing/2014/main" id="{F0B0C9F7-C663-420E-AC21-6465B074BA93}"/>
              </a:ext>
            </a:extLst>
          </p:cNvPr>
          <p:cNvPicPr>
            <a:picLocks noChangeAspect="1"/>
          </p:cNvPicPr>
          <p:nvPr/>
        </p:nvPicPr>
        <p:blipFill>
          <a:blip r:embed="rId2"/>
          <a:stretch>
            <a:fillRect/>
          </a:stretch>
        </p:blipFill>
        <p:spPr>
          <a:xfrm>
            <a:off x="540553" y="373684"/>
            <a:ext cx="554784" cy="554784"/>
          </a:xfrm>
          <a:prstGeom prst="rect">
            <a:avLst/>
          </a:prstGeom>
        </p:spPr>
      </p:pic>
      <p:sp>
        <p:nvSpPr>
          <p:cNvPr id="10" name="Titre 1">
            <a:extLst>
              <a:ext uri="{FF2B5EF4-FFF2-40B4-BE49-F238E27FC236}">
                <a16:creationId xmlns:a16="http://schemas.microsoft.com/office/drawing/2014/main" id="{00641D0B-F27E-4066-B83A-29C4AD424BF0}"/>
              </a:ext>
            </a:extLst>
          </p:cNvPr>
          <p:cNvSpPr txBox="1">
            <a:spLocks/>
          </p:cNvSpPr>
          <p:nvPr/>
        </p:nvSpPr>
        <p:spPr>
          <a:xfrm>
            <a:off x="1196558" y="4163918"/>
            <a:ext cx="9220617" cy="123996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000" b="1" dirty="0"/>
              <a:t>Formation continue</a:t>
            </a:r>
            <a:br>
              <a:rPr lang="fr-FR" sz="1800" dirty="0">
                <a:latin typeface="+mn-lt"/>
              </a:rPr>
            </a:br>
            <a:r>
              <a:rPr lang="fr-FR" sz="1800" dirty="0">
                <a:latin typeface="+mn-lt"/>
              </a:rPr>
              <a:t>Poussins : 2 sessions, suivies par 15 personnes</a:t>
            </a:r>
            <a:br>
              <a:rPr lang="fr-FR" sz="1800" dirty="0">
                <a:latin typeface="+mn-lt"/>
              </a:rPr>
            </a:br>
            <a:r>
              <a:rPr lang="fr-FR" sz="1800" dirty="0">
                <a:latin typeface="+mn-lt"/>
              </a:rPr>
              <a:t>Préparation mentale et coaching, 9 participants</a:t>
            </a:r>
            <a:br>
              <a:rPr lang="fr-FR" sz="1800" dirty="0">
                <a:latin typeface="+mn-lt"/>
              </a:rPr>
            </a:br>
            <a:r>
              <a:rPr lang="fr-FR" sz="1800" dirty="0">
                <a:latin typeface="+mn-lt"/>
              </a:rPr>
              <a:t>Préparation physique en tir à l’arc avec 7 personnes</a:t>
            </a:r>
            <a:endParaRPr lang="fr-FR" sz="4800" dirty="0"/>
          </a:p>
        </p:txBody>
      </p:sp>
      <p:sp>
        <p:nvSpPr>
          <p:cNvPr id="3" name="Espace réservé du pied de page 2">
            <a:extLst>
              <a:ext uri="{FF2B5EF4-FFF2-40B4-BE49-F238E27FC236}">
                <a16:creationId xmlns:a16="http://schemas.microsoft.com/office/drawing/2014/main" id="{264EE67A-1682-4F87-A506-AE223508759B}"/>
              </a:ext>
            </a:extLst>
          </p:cNvPr>
          <p:cNvSpPr>
            <a:spLocks noGrp="1"/>
          </p:cNvSpPr>
          <p:nvPr>
            <p:ph type="ftr" sz="quarter" idx="11"/>
          </p:nvPr>
        </p:nvSpPr>
        <p:spPr/>
        <p:txBody>
          <a:bodyPr/>
          <a:lstStyle/>
          <a:p>
            <a:r>
              <a:rPr lang="fr-FR"/>
              <a:t>LD AG 2020</a:t>
            </a:r>
          </a:p>
        </p:txBody>
      </p:sp>
    </p:spTree>
    <p:extLst>
      <p:ext uri="{BB962C8B-B14F-4D97-AF65-F5344CB8AC3E}">
        <p14:creationId xmlns:p14="http://schemas.microsoft.com/office/powerpoint/2010/main" val="1890861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ight Triangle 4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B067FD1-E743-4099-ACDC-5A2138FE9C7F}"/>
              </a:ext>
            </a:extLst>
          </p:cNvPr>
          <p:cNvSpPr>
            <a:spLocks noGrp="1"/>
          </p:cNvSpPr>
          <p:nvPr>
            <p:ph type="ctrTitle"/>
          </p:nvPr>
        </p:nvSpPr>
        <p:spPr>
          <a:xfrm>
            <a:off x="1254481" y="928469"/>
            <a:ext cx="9231410" cy="985391"/>
          </a:xfrm>
        </p:spPr>
        <p:txBody>
          <a:bodyPr anchor="b">
            <a:noAutofit/>
          </a:bodyPr>
          <a:lstStyle/>
          <a:p>
            <a:pPr algn="l"/>
            <a:r>
              <a:rPr lang="fr-FR" sz="4800" dirty="0"/>
              <a:t>Les projets</a:t>
            </a:r>
          </a:p>
        </p:txBody>
      </p:sp>
      <p:sp>
        <p:nvSpPr>
          <p:cNvPr id="3" name="Sous-titre 2">
            <a:extLst>
              <a:ext uri="{FF2B5EF4-FFF2-40B4-BE49-F238E27FC236}">
                <a16:creationId xmlns:a16="http://schemas.microsoft.com/office/drawing/2014/main" id="{6999586B-E8B9-40C5-A8C0-D76D5795BDF8}"/>
              </a:ext>
            </a:extLst>
          </p:cNvPr>
          <p:cNvSpPr>
            <a:spLocks noGrp="1"/>
          </p:cNvSpPr>
          <p:nvPr>
            <p:ph type="subTitle" idx="1"/>
          </p:nvPr>
        </p:nvSpPr>
        <p:spPr>
          <a:xfrm>
            <a:off x="1254481" y="2019192"/>
            <a:ext cx="8519499" cy="3634475"/>
          </a:xfrm>
        </p:spPr>
        <p:txBody>
          <a:bodyPr anchor="t">
            <a:normAutofit fontScale="92500" lnSpcReduction="10000"/>
          </a:bodyPr>
          <a:lstStyle/>
          <a:p>
            <a:pPr algn="l"/>
            <a:r>
              <a:rPr lang="fr-FR" sz="2100" dirty="0"/>
              <a:t>Difficile de savoir aujourd’hui quand on va pouvoir reprendre les activités.</a:t>
            </a:r>
          </a:p>
          <a:p>
            <a:pPr algn="l"/>
            <a:r>
              <a:rPr lang="fr-FR" sz="2100" dirty="0"/>
              <a:t>Les formations EF et passerelle E1 vers EF seront mises en place, en </a:t>
            </a:r>
            <a:r>
              <a:rPr lang="fr-FR" sz="2100" dirty="0" err="1"/>
              <a:t>visio</a:t>
            </a:r>
            <a:r>
              <a:rPr lang="fr-FR" sz="2100" dirty="0"/>
              <a:t> conférence dans un premier temps.</a:t>
            </a:r>
          </a:p>
          <a:p>
            <a:pPr algn="l"/>
            <a:r>
              <a:rPr lang="fr-FR" sz="2100" dirty="0"/>
              <a:t>Des demandes ont déjà été formulées et sont en attente.</a:t>
            </a:r>
          </a:p>
          <a:p>
            <a:pPr algn="l"/>
            <a:r>
              <a:rPr lang="fr-FR" sz="2100" dirty="0"/>
              <a:t>Plus globalement, il faut s’inscrire dans le plan de développement du CRTAO et de la FFTA, en répondant aux demandes du terrain, mais aussi en élargissant une offre de formation pour les archers, les formateurs, les cadres et responsables des clubs, des CD, ainsi que la formation continue des formateurs de l’ETR.</a:t>
            </a:r>
          </a:p>
          <a:p>
            <a:pPr algn="l"/>
            <a:r>
              <a:rPr lang="fr-FR" sz="2100" dirty="0"/>
              <a:t>Suite aux dernières élections à la Fédération, un groupe de travail doit réfléchir à une offre de formation différente de celle connue actuellement.</a:t>
            </a:r>
          </a:p>
          <a:p>
            <a:pPr algn="l"/>
            <a:r>
              <a:rPr lang="fr-FR" sz="2100" dirty="0"/>
              <a:t>Plusieurs pistes sont à l’étude : une offre de formation aux publics de club, le développement du e-learning, un ajustement de la formation EF…..</a:t>
            </a:r>
          </a:p>
          <a:p>
            <a:pPr algn="l"/>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dirty="0"/>
          </a:p>
          <a:p>
            <a:pPr algn="l"/>
            <a:endParaRPr lang="fr-FR" dirty="0"/>
          </a:p>
        </p:txBody>
      </p:sp>
      <p:pic>
        <p:nvPicPr>
          <p:cNvPr id="4" name="Image 3">
            <a:extLst>
              <a:ext uri="{FF2B5EF4-FFF2-40B4-BE49-F238E27FC236}">
                <a16:creationId xmlns:a16="http://schemas.microsoft.com/office/drawing/2014/main" id="{F0B0C9F7-C663-420E-AC21-6465B074BA93}"/>
              </a:ext>
            </a:extLst>
          </p:cNvPr>
          <p:cNvPicPr>
            <a:picLocks noChangeAspect="1"/>
          </p:cNvPicPr>
          <p:nvPr/>
        </p:nvPicPr>
        <p:blipFill>
          <a:blip r:embed="rId2"/>
          <a:stretch>
            <a:fillRect/>
          </a:stretch>
        </p:blipFill>
        <p:spPr>
          <a:xfrm>
            <a:off x="540553" y="373684"/>
            <a:ext cx="554784" cy="554784"/>
          </a:xfrm>
          <a:prstGeom prst="rect">
            <a:avLst/>
          </a:prstGeom>
        </p:spPr>
      </p:pic>
      <p:sp>
        <p:nvSpPr>
          <p:cNvPr id="5" name="Espace réservé du pied de page 4">
            <a:extLst>
              <a:ext uri="{FF2B5EF4-FFF2-40B4-BE49-F238E27FC236}">
                <a16:creationId xmlns:a16="http://schemas.microsoft.com/office/drawing/2014/main" id="{607934A7-51CD-41BF-99CE-2B02690C7D7D}"/>
              </a:ext>
            </a:extLst>
          </p:cNvPr>
          <p:cNvSpPr>
            <a:spLocks noGrp="1"/>
          </p:cNvSpPr>
          <p:nvPr>
            <p:ph type="ftr" sz="quarter" idx="11"/>
          </p:nvPr>
        </p:nvSpPr>
        <p:spPr/>
        <p:txBody>
          <a:bodyPr/>
          <a:lstStyle/>
          <a:p>
            <a:r>
              <a:rPr lang="fr-FR"/>
              <a:t>LD AG 2020</a:t>
            </a:r>
          </a:p>
        </p:txBody>
      </p:sp>
    </p:spTree>
    <p:extLst>
      <p:ext uri="{BB962C8B-B14F-4D97-AF65-F5344CB8AC3E}">
        <p14:creationId xmlns:p14="http://schemas.microsoft.com/office/powerpoint/2010/main" val="74083817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2934</TotalTime>
  <Words>463</Words>
  <Application>Microsoft Office PowerPoint</Application>
  <PresentationFormat>Grand écran</PresentationFormat>
  <Paragraphs>17</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Thème Office</vt:lpstr>
      <vt:lpstr>COMMISSION FORMATION CRTAO</vt:lpstr>
      <vt:lpstr>Pour la formation aussi l’année a été difficile.   A partir de mars 2020 de nombreuses formations ont dû être annulées faute de salle pour les recevoir.   Les formations EF démarrées se sont poursuivies en distanciel, avec l’utilisation de la visio conférence et le suivi en ligne. La dotation d’outils numériques pour les formateurs a permis ces adaptations. Malgré tout les formations ont pris du retard car la partie en présentiel ne peut pas se faire.  La session EF qui devait démarrer au printemps 2020 n’a commencé qu’à la rentrée.  La Fédération a décidé de prolonger le rôle actif des entraîneurs de club, pour l’instant jusqu’à fin 2021.</vt:lpstr>
      <vt:lpstr>Formation initiale Assistant entraîneur : 6 sessions ont été organisées.  59 personnes ont suivi cette formation Entraîneur1, Entraîneur 2 : ces deux diplômes sont remplacés par Entraîneur Fédéral.  Une session de perfectionnement a eu lieu fin 2019. 6 archers ont obtenu le diplôme d’Entraîneur 1. Entraîneur Fédéral : les deux premières promotions ont commencé leur formation en mars/avril 2019. L’examen aurait dû se passer en mars 2020.  Il aura lieu finalement fin décembre 2020 et janvier 2021. il y avait 19 personnes en formation, 15 ont passé l’examen, 14 sont reçus. Un archer a terminé et validé une formation DEJEPS option Tir à l’arc en décembre 2020</vt:lpstr>
      <vt:lpstr>Les projets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FORMATION CRTAO</dc:title>
  <dc:creator>Lan Despeyroux</dc:creator>
  <cp:lastModifiedBy>Lan Despeyroux</cp:lastModifiedBy>
  <cp:revision>12</cp:revision>
  <dcterms:created xsi:type="dcterms:W3CDTF">2021-02-19T10:58:59Z</dcterms:created>
  <dcterms:modified xsi:type="dcterms:W3CDTF">2021-02-22T12:57:39Z</dcterms:modified>
</cp:coreProperties>
</file>