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3B467E83-A497-4081-A379-B2046237DACF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0" y="6480000"/>
            <a:ext cx="1080000" cy="108000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9B9B94FA-8365-400F-9E02-C8650A49B3D0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872000" y="936000"/>
            <a:ext cx="6912000" cy="15426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sp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6600" spc="-1" strike="noStrike">
                <a:latin typeface="Gabriola"/>
              </a:rPr>
              <a:t>Commission des Labels</a:t>
            </a:r>
            <a:endParaRPr b="0" lang="fr-FR" sz="6600" spc="-1" strike="noStrike"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3456000" y="2808000"/>
            <a:ext cx="3384000" cy="3384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115560"/>
            <a:ext cx="9071640" cy="16340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fr-FR" sz="4000" spc="-1" strike="noStrike">
                <a:latin typeface="MV Boli"/>
              </a:rPr>
              <a:t>Les Clubs Labellisés pour l'année 2020</a:t>
            </a:r>
            <a:endParaRPr b="0" lang="fr-FR" sz="40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3024360" y="3312000"/>
            <a:ext cx="4103640" cy="1059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fr-FR" sz="2600" spc="-1" strike="noStrike">
                <a:latin typeface="Arial"/>
              </a:rPr>
              <a:t>Label Argent 14 Clubs</a:t>
            </a:r>
            <a:endParaRPr b="0" lang="fr-FR" sz="2600" spc="-1" strike="noStrike">
              <a:latin typeface="Arial"/>
            </a:endParaRPr>
          </a:p>
          <a:p>
            <a:pPr algn="ctr"/>
            <a:endParaRPr b="0" lang="fr-FR" sz="2600" spc="-1" strike="noStrike">
              <a:latin typeface="Arial"/>
            </a:endParaRPr>
          </a:p>
        </p:txBody>
      </p:sp>
      <p:sp>
        <p:nvSpPr>
          <p:cNvPr id="87" name="TextShape 3"/>
          <p:cNvSpPr txBox="1"/>
          <p:nvPr/>
        </p:nvSpPr>
        <p:spPr>
          <a:xfrm>
            <a:off x="333000" y="2243160"/>
            <a:ext cx="4131000" cy="1140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fr-FR" sz="2600" spc="-1" strike="noStrike">
                <a:latin typeface="Arial"/>
              </a:rPr>
              <a:t>Label Or 9 Clubs</a:t>
            </a:r>
            <a:endParaRPr b="0" lang="fr-FR" sz="2600" spc="-1" strike="noStrike">
              <a:latin typeface="Arial"/>
            </a:endParaRPr>
          </a:p>
          <a:p>
            <a:endParaRPr b="0" lang="fr-FR" sz="2600" spc="-1" strike="noStrike">
              <a:latin typeface="Arial"/>
            </a:endParaRPr>
          </a:p>
        </p:txBody>
      </p:sp>
      <p:sp>
        <p:nvSpPr>
          <p:cNvPr id="88" name="TextShape 4"/>
          <p:cNvSpPr txBox="1"/>
          <p:nvPr/>
        </p:nvSpPr>
        <p:spPr>
          <a:xfrm>
            <a:off x="5976000" y="5400000"/>
            <a:ext cx="3931200" cy="1822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 algn="r"/>
            <a:r>
              <a:rPr b="0" lang="fr-FR" sz="2600" spc="-1" strike="noStrike">
                <a:latin typeface="Arial"/>
              </a:rPr>
              <a:t>Label Bronze 23 Clubs</a:t>
            </a:r>
            <a:endParaRPr b="0" lang="fr-FR" sz="2600" spc="-1" strike="noStrike">
              <a:latin typeface="Arial"/>
            </a:endParaRPr>
          </a:p>
          <a:p>
            <a:pPr algn="r"/>
            <a:endParaRPr b="0" lang="fr-F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fr-FR" sz="4000" spc="-1" strike="noStrike">
                <a:latin typeface="MV Boli"/>
              </a:rPr>
              <a:t>Club FFTA-Citoyen du Sport</a:t>
            </a:r>
            <a:endParaRPr b="0" lang="fr-FR" sz="4000" spc="-1" strike="noStrike"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04000" y="1872000"/>
            <a:ext cx="9071640" cy="511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spAutoFit/>
          </a:bodyPr>
          <a:p>
            <a:pPr marL="432000" indent="-324000" algn="ctr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800" spc="-1" strike="noStrike">
                <a:latin typeface="Arial"/>
              </a:rPr>
              <a:t>9 clubs labellisés en Occitanie :</a:t>
            </a:r>
            <a:endParaRPr b="0" lang="fr-FR" sz="28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endParaRPr b="0" lang="fr-FR" sz="28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r>
              <a:rPr b="0" lang="fr-FR" sz="1600" spc="-1" strike="noStrike">
                <a:latin typeface="Times New Roman"/>
                <a:ea typeface="Microsoft YaHei"/>
              </a:rPr>
              <a:t>LES ARCHERS DE LIMOUX </a:t>
            </a:r>
            <a:endParaRPr b="0" lang="fr-FR" sz="1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r>
              <a:rPr b="0" lang="fr-FR" sz="1600" spc="-1" strike="noStrike">
                <a:latin typeface="Times New Roman"/>
                <a:ea typeface="Microsoft YaHei"/>
              </a:rPr>
              <a:t>LA COMPAGNIE DES ARCHERS DU BASSIN </a:t>
            </a:r>
            <a:endParaRPr b="0" lang="fr-FR" sz="1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r>
              <a:rPr b="0" lang="fr-FR" sz="1600" spc="-1" strike="noStrike">
                <a:latin typeface="Arial"/>
              </a:rPr>
              <a:t>ARC CLUB DE NIMES </a:t>
            </a:r>
            <a:endParaRPr b="0" lang="fr-FR" sz="1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r>
              <a:rPr b="0" lang="fr-FR" sz="1600" spc="-1" strike="noStrike">
                <a:latin typeface="Arial"/>
              </a:rPr>
              <a:t>ARC CLUB PONT ST ESPRIT </a:t>
            </a:r>
            <a:endParaRPr b="0" lang="fr-FR" sz="1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r>
              <a:rPr b="0" lang="fr-FR" sz="1600" spc="-1" strike="noStrike">
                <a:latin typeface="Arial"/>
              </a:rPr>
              <a:t>ARC CLUB DE MANDUEL </a:t>
            </a:r>
            <a:endParaRPr b="0" lang="fr-FR" sz="1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r>
              <a:rPr b="0" lang="fr-FR" sz="1600" spc="-1" strike="noStrike">
                <a:latin typeface="Times New Roman"/>
                <a:ea typeface="Microsoft YaHei"/>
              </a:rPr>
              <a:t>LES ARCHERS FRONTONNAIS </a:t>
            </a:r>
            <a:endParaRPr b="0" lang="fr-FR" sz="1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r>
              <a:rPr b="0" lang="fr-FR" sz="1600" spc="-1" strike="noStrike">
                <a:latin typeface="Arial"/>
              </a:rPr>
              <a:t>ARC LAT'VEDAS MONTPELLIER MEDITERRANEE METROPOLE </a:t>
            </a:r>
            <a:endParaRPr b="0" lang="fr-FR" sz="1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r>
              <a:rPr b="0" lang="fr-FR" sz="1600" spc="-1" strike="noStrike">
                <a:latin typeface="Arial"/>
              </a:rPr>
              <a:t>COMPAGNE DES ARCHERS AGATHOIS </a:t>
            </a:r>
            <a:endParaRPr b="0" lang="fr-FR" sz="1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r>
              <a:rPr b="0" lang="fr-FR" sz="1600" spc="-1" strike="noStrike">
                <a:latin typeface="Times New Roman"/>
                <a:ea typeface="Microsoft YaHei"/>
              </a:rPr>
              <a:t>COMPAGNE DES ARCHERS DE CHANAC</a:t>
            </a:r>
            <a:endParaRPr b="0" lang="fr-FR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fr-FR" sz="4000" spc="-1" strike="noStrike">
                <a:latin typeface="MV Boli"/>
              </a:rPr>
              <a:t>Où trouver les labels ?</a:t>
            </a:r>
            <a:endParaRPr b="0" lang="fr-FR" sz="4000" spc="-1" strike="noStrike"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2088000" y="2585520"/>
            <a:ext cx="5400000" cy="2094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spAutoFit/>
          </a:bodyPr>
          <a:p>
            <a:pPr marL="432000" indent="-324000" algn="ctr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Cheminement sur le site FFTA :</a:t>
            </a:r>
            <a:endParaRPr b="0" lang="fr-FR" sz="2200" spc="-1" strike="noStrike">
              <a:latin typeface="Arial"/>
            </a:endParaRPr>
          </a:p>
          <a:p>
            <a:pPr marL="432000" indent="-324000" algn="ctr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Rubrique Club</a:t>
            </a:r>
            <a:endParaRPr b="0" lang="fr-FR" sz="2200" spc="-1" strike="noStrike">
              <a:latin typeface="Arial"/>
            </a:endParaRPr>
          </a:p>
          <a:p>
            <a:pPr marL="432000" indent="-324000" algn="ctr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 </a:t>
            </a:r>
            <a:r>
              <a:rPr b="0" lang="fr-FR" sz="2200" spc="-1" strike="noStrike">
                <a:latin typeface="Arial"/>
              </a:rPr>
              <a:t>LABELS ET ACTIONS FÉDÉRALES</a:t>
            </a:r>
            <a:endParaRPr b="0" lang="fr-FR" sz="2200" spc="-1" strike="noStrike">
              <a:latin typeface="Arial"/>
            </a:endParaRPr>
          </a:p>
          <a:p>
            <a:pPr marL="432000" indent="-324000" algn="ctr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latin typeface="Arial"/>
              </a:rPr>
              <a:t>Label club FFTA </a:t>
            </a:r>
            <a:endParaRPr b="0" lang="fr-F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2016000" y="288000"/>
            <a:ext cx="5933880" cy="720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fr-FR" sz="4000" spc="-1" strike="noStrike">
                <a:latin typeface="MV Boli"/>
              </a:rPr>
              <a:t>Campagne 2021</a:t>
            </a:r>
            <a:endParaRPr b="0" lang="fr-FR" sz="4000" spc="-1" strike="noStrike"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04360" y="3493800"/>
            <a:ext cx="9071640" cy="2122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spAutoFit/>
          </a:bodyPr>
          <a:p>
            <a:pPr marL="432000" indent="-324000" algn="ctr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 u="sng">
                <a:solidFill>
                  <a:srgbClr val="ff0000"/>
                </a:solidFill>
                <a:uFillTx/>
                <a:latin typeface="Arial"/>
              </a:rPr>
              <a:t>Début de la campagne :</a:t>
            </a:r>
            <a:r>
              <a:rPr b="0" lang="fr-FR" sz="2200" spc="-1" strike="noStrike">
                <a:solidFill>
                  <a:srgbClr val="ff0000"/>
                </a:solidFill>
                <a:latin typeface="Arial"/>
              </a:rPr>
              <a:t> </a:t>
            </a:r>
            <a:r>
              <a:rPr b="1" lang="fr-FR" sz="2600" spc="-1" strike="noStrike">
                <a:solidFill>
                  <a:srgbClr val="ff0000"/>
                </a:solidFill>
                <a:latin typeface="Arial"/>
              </a:rPr>
              <a:t>01 Septembre 2021</a:t>
            </a:r>
            <a:endParaRPr b="0" lang="fr-FR" sz="2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endParaRPr b="0" lang="fr-FR" sz="2600" spc="-1" strike="noStrike">
              <a:latin typeface="Arial"/>
            </a:endParaRPr>
          </a:p>
          <a:p>
            <a:pPr algn="ctr">
              <a:spcAft>
                <a:spcPts val="1414"/>
              </a:spcAft>
            </a:pPr>
            <a:endParaRPr b="0" lang="fr-FR" sz="2600" spc="-1" strike="noStrike">
              <a:latin typeface="Arial"/>
            </a:endParaRPr>
          </a:p>
          <a:p>
            <a:pPr marL="432000" indent="-324000" algn="ctr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2600" spc="-1" strike="noStrike">
              <a:latin typeface="Arial"/>
            </a:endParaRPr>
          </a:p>
          <a:p>
            <a:pPr marL="432000" indent="-324000" algn="ctr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fr-FR" sz="4000" spc="-1" strike="noStrike">
                <a:latin typeface="MV Boli"/>
              </a:rPr>
              <a:t>Référent départemental</a:t>
            </a:r>
            <a:endParaRPr b="0" lang="fr-FR" sz="4000" spc="-1" strike="noStrike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288000" y="2016000"/>
            <a:ext cx="5328000" cy="248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0" lang="fr-FR" sz="2200" spc="-1" strike="noStrike" u="sng">
                <a:uFillTx/>
                <a:latin typeface="Arial"/>
              </a:rPr>
              <a:t>Ariège</a:t>
            </a:r>
            <a:r>
              <a:rPr b="0" lang="fr-FR" sz="2200" spc="-1" strike="noStrike">
                <a:latin typeface="Arial"/>
              </a:rPr>
              <a:t> : Guillaume ESCANDE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Aude</a:t>
            </a:r>
            <a:r>
              <a:rPr b="0" lang="fr-FR" sz="2200" spc="-1" strike="noStrike">
                <a:latin typeface="Arial"/>
              </a:rPr>
              <a:t> : Marion VEYRAC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Aveyron</a:t>
            </a:r>
            <a:r>
              <a:rPr b="0" lang="fr-FR" sz="2200" spc="-1" strike="noStrike">
                <a:latin typeface="Arial"/>
              </a:rPr>
              <a:t> : Didier VIOLETTE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Gard</a:t>
            </a:r>
            <a:r>
              <a:rPr b="0" lang="fr-FR" sz="2200" spc="-1" strike="noStrike">
                <a:latin typeface="Arial"/>
              </a:rPr>
              <a:t> : Jean Luc MISSET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Haute-Garonne</a:t>
            </a:r>
            <a:r>
              <a:rPr b="0" lang="fr-FR" sz="2200" spc="-1" strike="noStrike">
                <a:latin typeface="Arial"/>
              </a:rPr>
              <a:t> : Guillaume ESCANDE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Gers</a:t>
            </a:r>
            <a:r>
              <a:rPr b="0" lang="fr-FR" sz="2200" spc="-1" strike="noStrike">
                <a:latin typeface="Arial"/>
              </a:rPr>
              <a:t> : Dominique CADEILLAN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L' Hérault</a:t>
            </a:r>
            <a:r>
              <a:rPr b="0" lang="fr-FR" sz="2200" spc="-1" strike="noStrike">
                <a:latin typeface="Arial"/>
              </a:rPr>
              <a:t> : Gilles BEAUBRAS </a:t>
            </a:r>
            <a:endParaRPr b="0" lang="fr-FR" sz="2200" spc="-1" strike="noStrike"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3888000" y="4679640"/>
            <a:ext cx="5832000" cy="1875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0" lang="fr-FR" sz="2200" spc="-1" strike="noStrike" u="sng">
                <a:uFillTx/>
                <a:latin typeface="Arial"/>
              </a:rPr>
              <a:t>Lot</a:t>
            </a:r>
            <a:r>
              <a:rPr b="0" lang="fr-FR" sz="2200" spc="-1" strike="noStrike">
                <a:latin typeface="Arial"/>
              </a:rPr>
              <a:t> : Lan DESPEYROUX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Lozère</a:t>
            </a:r>
            <a:r>
              <a:rPr b="0" lang="fr-FR" sz="2200" spc="-1" strike="noStrike">
                <a:latin typeface="Arial"/>
              </a:rPr>
              <a:t> : Abel DOS SANTOS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Hautes-Pyrénées</a:t>
            </a:r>
            <a:r>
              <a:rPr b="0" lang="fr-FR" sz="2200" spc="-1" strike="noStrike">
                <a:latin typeface="Arial"/>
              </a:rPr>
              <a:t> : Christine MARLEAUX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Pyrénées Orientales</a:t>
            </a:r>
            <a:r>
              <a:rPr b="0" lang="fr-FR" sz="2200" spc="-1" strike="noStrike">
                <a:latin typeface="Arial"/>
              </a:rPr>
              <a:t> : François NAVAJAS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Tarn</a:t>
            </a:r>
            <a:r>
              <a:rPr b="0" lang="fr-FR" sz="2200" spc="-1" strike="noStrike">
                <a:latin typeface="Arial"/>
              </a:rPr>
              <a:t> : Claudie GALLET</a:t>
            </a:r>
            <a:endParaRPr b="0" lang="fr-FR" sz="2200" spc="-1" strike="noStrike">
              <a:latin typeface="Arial"/>
            </a:endParaRPr>
          </a:p>
          <a:p>
            <a:r>
              <a:rPr b="0" lang="fr-FR" sz="2200" spc="-1" strike="noStrike" u="sng">
                <a:uFillTx/>
                <a:latin typeface="Arial"/>
              </a:rPr>
              <a:t>Tarn et Garonne</a:t>
            </a:r>
            <a:r>
              <a:rPr b="0" lang="fr-FR" sz="2200" spc="-1" strike="noStrike">
                <a:latin typeface="Arial"/>
              </a:rPr>
              <a:t> : Véronique LEWANDOWSKI</a:t>
            </a:r>
            <a:endParaRPr b="0" lang="fr-FR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Application>LibreOffice/6.2.7.1$Windows_X86_64 LibreOffice_project/23edc44b61b830b7d749943e020e96f5a7df63bf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2021-02-24T17:58:17Z</dcterms:created>
  <dc:creator/>
  <dc:description/>
  <dc:language>fr-FR</dc:language>
  <cp:lastModifiedBy/>
  <dcterms:modified xsi:type="dcterms:W3CDTF">2021-02-27T09:18:08Z</dcterms:modified>
  <cp:revision>18</cp:revision>
  <dc:subject/>
  <dc:title/>
</cp:coreProperties>
</file>