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  <Override PartName="/ppt/media/image2.png" ContentType="image/pn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</p:sldMasterIdLst>
  <p:sldIdLst>
    <p:sldId id="256" r:id="rId10"/>
    <p:sldId id="257" r:id="rId11"/>
    <p:sldId id="258" r:id="rId12"/>
    <p:sldId id="259" r:id="rId13"/>
    <p:sldId id="260" r:id="rId14"/>
    <p:sldId id="261" r:id="rId15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600" cy="459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323964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602208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45720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/>
          </p:nvPr>
        </p:nvSpPr>
        <p:spPr>
          <a:xfrm>
            <a:off x="323964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/>
          </p:nvPr>
        </p:nvSpPr>
        <p:spPr>
          <a:xfrm>
            <a:off x="602208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600" cy="459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323964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/>
          </p:nvPr>
        </p:nvSpPr>
        <p:spPr>
          <a:xfrm>
            <a:off x="602208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/>
          </p:nvPr>
        </p:nvSpPr>
        <p:spPr>
          <a:xfrm>
            <a:off x="45720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/>
          </p:nvPr>
        </p:nvSpPr>
        <p:spPr>
          <a:xfrm>
            <a:off x="323964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/>
          </p:nvPr>
        </p:nvSpPr>
        <p:spPr>
          <a:xfrm>
            <a:off x="602208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subTitle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600" cy="459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/>
          </p:nvPr>
        </p:nvSpPr>
        <p:spPr>
          <a:xfrm>
            <a:off x="323964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/>
          </p:nvPr>
        </p:nvSpPr>
        <p:spPr>
          <a:xfrm>
            <a:off x="602208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/>
          </p:nvPr>
        </p:nvSpPr>
        <p:spPr>
          <a:xfrm>
            <a:off x="45720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5" name="PlaceHolder 6"/>
          <p:cNvSpPr>
            <a:spLocks noGrp="1"/>
          </p:cNvSpPr>
          <p:nvPr>
            <p:ph/>
          </p:nvPr>
        </p:nvSpPr>
        <p:spPr>
          <a:xfrm>
            <a:off x="323964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6" name="PlaceHolder 7"/>
          <p:cNvSpPr>
            <a:spLocks noGrp="1"/>
          </p:cNvSpPr>
          <p:nvPr>
            <p:ph/>
          </p:nvPr>
        </p:nvSpPr>
        <p:spPr>
          <a:xfrm>
            <a:off x="602208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subTitle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600" cy="459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600" cy="459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/>
          </p:nvPr>
        </p:nvSpPr>
        <p:spPr>
          <a:xfrm>
            <a:off x="323964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/>
          </p:nvPr>
        </p:nvSpPr>
        <p:spPr>
          <a:xfrm>
            <a:off x="602208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7" name="PlaceHolder 5"/>
          <p:cNvSpPr>
            <a:spLocks noGrp="1"/>
          </p:cNvSpPr>
          <p:nvPr>
            <p:ph/>
          </p:nvPr>
        </p:nvSpPr>
        <p:spPr>
          <a:xfrm>
            <a:off x="45720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8" name="PlaceHolder 6"/>
          <p:cNvSpPr>
            <a:spLocks noGrp="1"/>
          </p:cNvSpPr>
          <p:nvPr>
            <p:ph/>
          </p:nvPr>
        </p:nvSpPr>
        <p:spPr>
          <a:xfrm>
            <a:off x="323964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9" name="PlaceHolder 7"/>
          <p:cNvSpPr>
            <a:spLocks noGrp="1"/>
          </p:cNvSpPr>
          <p:nvPr>
            <p:ph/>
          </p:nvPr>
        </p:nvSpPr>
        <p:spPr>
          <a:xfrm>
            <a:off x="602208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subTitle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600" cy="459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6" name="PlaceHolder 5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/>
          </p:nvPr>
        </p:nvSpPr>
        <p:spPr>
          <a:xfrm>
            <a:off x="323964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/>
          </p:nvPr>
        </p:nvSpPr>
        <p:spPr>
          <a:xfrm>
            <a:off x="602208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1" name="PlaceHolder 5"/>
          <p:cNvSpPr>
            <a:spLocks noGrp="1"/>
          </p:cNvSpPr>
          <p:nvPr>
            <p:ph/>
          </p:nvPr>
        </p:nvSpPr>
        <p:spPr>
          <a:xfrm>
            <a:off x="45720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2" name="PlaceHolder 6"/>
          <p:cNvSpPr>
            <a:spLocks noGrp="1"/>
          </p:cNvSpPr>
          <p:nvPr>
            <p:ph/>
          </p:nvPr>
        </p:nvSpPr>
        <p:spPr>
          <a:xfrm>
            <a:off x="323964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3" name="PlaceHolder 7"/>
          <p:cNvSpPr>
            <a:spLocks noGrp="1"/>
          </p:cNvSpPr>
          <p:nvPr>
            <p:ph/>
          </p:nvPr>
        </p:nvSpPr>
        <p:spPr>
          <a:xfrm>
            <a:off x="602208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subTitle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600" cy="459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8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9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0" name="PlaceHolder 5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/>
          </p:nvPr>
        </p:nvSpPr>
        <p:spPr>
          <a:xfrm>
            <a:off x="323964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/>
          </p:nvPr>
        </p:nvSpPr>
        <p:spPr>
          <a:xfrm>
            <a:off x="602208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/>
          </p:nvPr>
        </p:nvSpPr>
        <p:spPr>
          <a:xfrm>
            <a:off x="45720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6" name="PlaceHolder 6"/>
          <p:cNvSpPr>
            <a:spLocks noGrp="1"/>
          </p:cNvSpPr>
          <p:nvPr>
            <p:ph/>
          </p:nvPr>
        </p:nvSpPr>
        <p:spPr>
          <a:xfrm>
            <a:off x="323964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7" name="PlaceHolder 7"/>
          <p:cNvSpPr>
            <a:spLocks noGrp="1"/>
          </p:cNvSpPr>
          <p:nvPr>
            <p:ph/>
          </p:nvPr>
        </p:nvSpPr>
        <p:spPr>
          <a:xfrm>
            <a:off x="602208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subTitle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22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600" cy="459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27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28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1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2" name="PlaceHolder 4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5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6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/>
          </p:nvPr>
        </p:nvSpPr>
        <p:spPr>
          <a:xfrm>
            <a:off x="457200" y="3783600"/>
            <a:ext cx="822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/>
          </p:nvPr>
        </p:nvSpPr>
        <p:spPr>
          <a:xfrm>
            <a:off x="4674240" y="121896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3" name="PlaceHolder 4"/>
          <p:cNvSpPr>
            <a:spLocks noGrp="1"/>
          </p:cNvSpPr>
          <p:nvPr>
            <p:ph/>
          </p:nvPr>
        </p:nvSpPr>
        <p:spPr>
          <a:xfrm>
            <a:off x="45720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4" name="PlaceHolder 5"/>
          <p:cNvSpPr>
            <a:spLocks noGrp="1"/>
          </p:cNvSpPr>
          <p:nvPr>
            <p:ph/>
          </p:nvPr>
        </p:nvSpPr>
        <p:spPr>
          <a:xfrm>
            <a:off x="4674240" y="3783600"/>
            <a:ext cx="40158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/>
          </p:nvPr>
        </p:nvSpPr>
        <p:spPr>
          <a:xfrm>
            <a:off x="45720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/>
          </p:nvPr>
        </p:nvSpPr>
        <p:spPr>
          <a:xfrm>
            <a:off x="323964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/>
          </p:nvPr>
        </p:nvSpPr>
        <p:spPr>
          <a:xfrm>
            <a:off x="6022080" y="121896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9" name="PlaceHolder 5"/>
          <p:cNvSpPr>
            <a:spLocks noGrp="1"/>
          </p:cNvSpPr>
          <p:nvPr>
            <p:ph/>
          </p:nvPr>
        </p:nvSpPr>
        <p:spPr>
          <a:xfrm>
            <a:off x="45720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0" name="PlaceHolder 6"/>
          <p:cNvSpPr>
            <a:spLocks noGrp="1"/>
          </p:cNvSpPr>
          <p:nvPr>
            <p:ph/>
          </p:nvPr>
        </p:nvSpPr>
        <p:spPr>
          <a:xfrm>
            <a:off x="323964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1" name="PlaceHolder 7"/>
          <p:cNvSpPr>
            <a:spLocks noGrp="1"/>
          </p:cNvSpPr>
          <p:nvPr>
            <p:ph/>
          </p:nvPr>
        </p:nvSpPr>
        <p:spPr>
          <a:xfrm>
            <a:off x="6022080" y="3783600"/>
            <a:ext cx="2649600" cy="23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r>
              <a:rPr b="0" lang="fr-FR" sz="3200" spc="-1" strike="noStrike">
                <a:solidFill>
                  <a:srgbClr val="666666"/>
                </a:solidFill>
                <a:latin typeface="Verdana"/>
              </a:rPr>
              <a:t>Cliquez pour éditer le format du texte-titre</a:t>
            </a:r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272880" indent="-272880"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Cliquez pour éditer le format du plan de texte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1" marL="547560" indent="-272880">
              <a:spcBef>
                <a:spcPts val="601"/>
              </a:spcBef>
              <a:buClr>
                <a:srgbClr val="e40059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Second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spcBef>
                <a:spcPts val="601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Troisième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3" marL="1096920" indent="-228600">
              <a:spcBef>
                <a:spcPts val="601"/>
              </a:spcBef>
              <a:buClr>
                <a:srgbClr val="c9004d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Quatrième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4" marL="1371600" indent="-228600">
              <a:spcBef>
                <a:spcPts val="601"/>
              </a:spcBef>
              <a:buClr>
                <a:srgbClr val="e40059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Cinquième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5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Sixième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6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Septième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400440" y="6356520"/>
            <a:ext cx="228924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400" spc="-1" strike="noStrike">
                <a:solidFill>
                  <a:srgbClr val="666666"/>
                </a:solidFill>
                <a:latin typeface="Verdana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898360" y="6356520"/>
            <a:ext cx="35053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12360" y="6356520"/>
            <a:ext cx="198108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FD8493A3-7C48-4A2B-A187-00F00F867BCD}" type="slidenum">
              <a:rPr b="0" lang="fr-FR" sz="1400" spc="-1" strike="noStrike">
                <a:solidFill>
                  <a:srgbClr val="666666"/>
                </a:solidFill>
                <a:latin typeface="Verdana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5" name="Connecteur droit 27"/>
          <p:cNvSpPr/>
          <p:nvPr/>
        </p:nvSpPr>
        <p:spPr>
          <a:xfrm>
            <a:off x="457200" y="6353280"/>
            <a:ext cx="8229600" cy="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onnecteur droit 28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Triangle isocèle 9"/>
          <p:cNvSpPr/>
          <p:nvPr/>
        </p:nvSpPr>
        <p:spPr>
          <a:xfrm rot="5400000">
            <a:off x="418680" y="6467400"/>
            <a:ext cx="190440" cy="120600"/>
          </a:xfrm>
          <a:custGeom>
            <a:avLst/>
            <a:gdLst/>
            <a:ahLst/>
            <a:rect l="0" t="0" r="r" b="b"/>
            <a:pathLst>
              <a:path w="531" h="337">
                <a:moveTo>
                  <a:pt x="265" y="0"/>
                </a:moveTo>
                <a:lnTo>
                  <a:pt x="530" y="336"/>
                </a:lnTo>
                <a:lnTo>
                  <a:pt x="0" y="336"/>
                </a:lnTo>
                <a:lnTo>
                  <a:pt x="265" y="0"/>
                </a:lnTo>
              </a:path>
            </a:pathLst>
          </a:custGeom>
          <a:solidFill>
            <a:srgbClr val="e4005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0"/>
          <p:cNvSpPr/>
          <p:nvPr/>
        </p:nvSpPr>
        <p:spPr>
          <a:xfrm>
            <a:off x="905040" y="3648240"/>
            <a:ext cx="7315200" cy="1279440"/>
          </a:xfrm>
          <a:prstGeom prst="rect">
            <a:avLst/>
          </a:prstGeom>
          <a:noFill/>
          <a:ln cap="rnd" w="6480">
            <a:solidFill>
              <a:srgbClr val="ff388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Rectangle 11"/>
          <p:cNvSpPr/>
          <p:nvPr/>
        </p:nvSpPr>
        <p:spPr>
          <a:xfrm>
            <a:off x="914400" y="5048280"/>
            <a:ext cx="7315200" cy="685800"/>
          </a:xfrm>
          <a:prstGeom prst="rect">
            <a:avLst/>
          </a:prstGeom>
          <a:noFill/>
          <a:ln cap="rnd" w="6480">
            <a:solidFill>
              <a:srgbClr val="e4005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Rectangle 12"/>
          <p:cNvSpPr/>
          <p:nvPr/>
        </p:nvSpPr>
        <p:spPr>
          <a:xfrm>
            <a:off x="905040" y="3648240"/>
            <a:ext cx="228600" cy="1279440"/>
          </a:xfrm>
          <a:prstGeom prst="rect">
            <a:avLst/>
          </a:prstGeom>
          <a:solidFill>
            <a:srgbClr val="ff388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Rectangle 14"/>
          <p:cNvSpPr/>
          <p:nvPr/>
        </p:nvSpPr>
        <p:spPr>
          <a:xfrm>
            <a:off x="914400" y="5048280"/>
            <a:ext cx="228600" cy="685800"/>
          </a:xfrm>
          <a:prstGeom prst="rect">
            <a:avLst/>
          </a:prstGeom>
          <a:solidFill>
            <a:srgbClr val="e4005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r>
              <a:rPr b="0" lang="fr-FR" sz="3200" spc="-1" strike="noStrike">
                <a:solidFill>
                  <a:srgbClr val="666666"/>
                </a:solidFill>
                <a:latin typeface="Verdana"/>
              </a:rPr>
              <a:t>Cliquez pour éditer le format du texte-titre</a:t>
            </a:r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272880" indent="-272880"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Cliquez pour éditer le format du plan de texte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1" marL="547560" indent="-272880">
              <a:spcBef>
                <a:spcPts val="601"/>
              </a:spcBef>
              <a:buClr>
                <a:srgbClr val="e40059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Second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spcBef>
                <a:spcPts val="601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Troisième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3" marL="1096920" indent="-228600">
              <a:spcBef>
                <a:spcPts val="601"/>
              </a:spcBef>
              <a:buClr>
                <a:srgbClr val="c9004d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Quatrième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4" marL="1371600" indent="-228600">
              <a:spcBef>
                <a:spcPts val="601"/>
              </a:spcBef>
              <a:buClr>
                <a:srgbClr val="e40059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Cinquième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5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Sixième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6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Septième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dt"/>
          </p:nvPr>
        </p:nvSpPr>
        <p:spPr>
          <a:xfrm>
            <a:off x="6400800" y="6354360"/>
            <a:ext cx="2286000" cy="36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400" spc="-1" strike="noStrike">
                <a:solidFill>
                  <a:srgbClr val="666666"/>
                </a:solidFill>
                <a:latin typeface="Verdana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/>
          </p:nvPr>
        </p:nvSpPr>
        <p:spPr>
          <a:xfrm>
            <a:off x="2898360" y="6354360"/>
            <a:ext cx="3475080" cy="36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sldNum"/>
          </p:nvPr>
        </p:nvSpPr>
        <p:spPr>
          <a:xfrm>
            <a:off x="1215720" y="6354360"/>
            <a:ext cx="1219320" cy="36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FB481150-5F11-412F-AA5E-B1141CA09F06}" type="slidenum">
              <a:rPr b="0" lang="fr-FR" sz="1400" spc="-1" strike="noStrike">
                <a:solidFill>
                  <a:srgbClr val="666666"/>
                </a:solidFill>
                <a:latin typeface="Verdana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66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/>
          <p:cNvSpPr/>
          <p:nvPr/>
        </p:nvSpPr>
        <p:spPr>
          <a:xfrm>
            <a:off x="914400" y="2819520"/>
            <a:ext cx="7315200" cy="1279440"/>
          </a:xfrm>
          <a:prstGeom prst="rect">
            <a:avLst/>
          </a:prstGeom>
          <a:noFill/>
          <a:ln cap="rnd" w="6480">
            <a:solidFill>
              <a:srgbClr val="ff388c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Rectangle 11"/>
          <p:cNvSpPr/>
          <p:nvPr/>
        </p:nvSpPr>
        <p:spPr>
          <a:xfrm>
            <a:off x="914400" y="2819520"/>
            <a:ext cx="228600" cy="1279440"/>
          </a:xfrm>
          <a:prstGeom prst="rect">
            <a:avLst/>
          </a:prstGeom>
          <a:solidFill>
            <a:srgbClr val="ff388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r>
              <a:rPr b="0" lang="fr-FR" sz="3200" spc="-1" strike="noStrike">
                <a:solidFill>
                  <a:srgbClr val="d2d2d2"/>
                </a:solidFill>
                <a:latin typeface="Verdana"/>
              </a:rPr>
              <a:t>Cliquez pour éditer le format du texte-titre</a:t>
            </a:r>
            <a:endParaRPr b="0" lang="fr-FR" sz="3200" spc="-1" strike="noStrike">
              <a:solidFill>
                <a:srgbClr val="d2d2d2"/>
              </a:solidFill>
              <a:latin typeface="Verdan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272880" indent="-272880"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Cliquez pour éditer le format du plan de texte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1" marL="547560" indent="-272880">
              <a:spcBef>
                <a:spcPts val="601"/>
              </a:spcBef>
              <a:buClr>
                <a:srgbClr val="e40059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Second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2" marL="822240" indent="-228600">
              <a:spcBef>
                <a:spcPts val="601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Troisième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3" marL="1096920" indent="-228600">
              <a:spcBef>
                <a:spcPts val="601"/>
              </a:spcBef>
              <a:buClr>
                <a:srgbClr val="c9004d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Quatrième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4" marL="1371600" indent="-228600">
              <a:spcBef>
                <a:spcPts val="601"/>
              </a:spcBef>
              <a:buClr>
                <a:srgbClr val="e40059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Cinquième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5" marL="1371600" indent="-228600">
              <a:spcBef>
                <a:spcPts val="601"/>
              </a:spcBef>
              <a:buClr>
                <a:srgbClr val="ffffff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Sixième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6" marL="1371600" indent="-228600">
              <a:spcBef>
                <a:spcPts val="601"/>
              </a:spcBef>
              <a:buClr>
                <a:srgbClr val="ffffff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Septième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dt"/>
          </p:nvPr>
        </p:nvSpPr>
        <p:spPr>
          <a:xfrm>
            <a:off x="6400800" y="6354360"/>
            <a:ext cx="2286000" cy="36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400" spc="-1" strike="noStrike">
                <a:solidFill>
                  <a:srgbClr val="d2d2d2"/>
                </a:solidFill>
                <a:latin typeface="Verdana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ftr"/>
          </p:nvPr>
        </p:nvSpPr>
        <p:spPr>
          <a:xfrm>
            <a:off x="2898360" y="6354360"/>
            <a:ext cx="3475080" cy="36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sldNum"/>
          </p:nvPr>
        </p:nvSpPr>
        <p:spPr>
          <a:xfrm>
            <a:off x="1069560" y="6354360"/>
            <a:ext cx="1521000" cy="36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623DADD4-025D-4130-9037-04B66264B73E}" type="slidenum">
              <a:rPr b="0" lang="fr-FR" sz="1400" spc="-1" strike="noStrike">
                <a:solidFill>
                  <a:srgbClr val="d2d2d2"/>
                </a:solidFill>
                <a:latin typeface="Verdana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necteur droit 27"/>
          <p:cNvSpPr/>
          <p:nvPr/>
        </p:nvSpPr>
        <p:spPr>
          <a:xfrm>
            <a:off x="457200" y="6353280"/>
            <a:ext cx="8229600" cy="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onnecteur droit 28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Triangle isocèle 9"/>
          <p:cNvSpPr/>
          <p:nvPr/>
        </p:nvSpPr>
        <p:spPr>
          <a:xfrm rot="5400000">
            <a:off x="418680" y="6467400"/>
            <a:ext cx="190440" cy="120600"/>
          </a:xfrm>
          <a:custGeom>
            <a:avLst/>
            <a:gdLst/>
            <a:ahLst/>
            <a:rect l="0" t="0" r="r" b="b"/>
            <a:pathLst>
              <a:path w="531" h="337">
                <a:moveTo>
                  <a:pt x="265" y="0"/>
                </a:moveTo>
                <a:lnTo>
                  <a:pt x="530" y="336"/>
                </a:lnTo>
                <a:lnTo>
                  <a:pt x="0" y="336"/>
                </a:lnTo>
                <a:lnTo>
                  <a:pt x="265" y="0"/>
                </a:lnTo>
              </a:path>
            </a:pathLst>
          </a:custGeom>
          <a:solidFill>
            <a:srgbClr val="e4005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Triangle isocèle 10"/>
          <p:cNvSpPr/>
          <p:nvPr/>
        </p:nvSpPr>
        <p:spPr>
          <a:xfrm rot="5400000">
            <a:off x="418680" y="6467400"/>
            <a:ext cx="190440" cy="120600"/>
          </a:xfrm>
          <a:custGeom>
            <a:avLst/>
            <a:gdLst/>
            <a:ahLst/>
            <a:rect l="0" t="0" r="r" b="b"/>
            <a:pathLst>
              <a:path w="531" h="337">
                <a:moveTo>
                  <a:pt x="265" y="0"/>
                </a:moveTo>
                <a:lnTo>
                  <a:pt x="530" y="336"/>
                </a:lnTo>
                <a:lnTo>
                  <a:pt x="0" y="336"/>
                </a:lnTo>
                <a:lnTo>
                  <a:pt x="265" y="0"/>
                </a:lnTo>
              </a:path>
            </a:pathLst>
          </a:custGeom>
          <a:solidFill>
            <a:srgbClr val="e4005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r>
              <a:rPr b="0" lang="fr-FR" sz="3200" spc="-1" strike="noStrike">
                <a:solidFill>
                  <a:srgbClr val="666666"/>
                </a:solidFill>
                <a:latin typeface="Verdana"/>
              </a:rPr>
              <a:t>Cliquez pour éditer le format du texte-titre</a:t>
            </a:r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272880" indent="-272880"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Cliquez pour éditer le format du plan de texte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1" marL="547560" indent="-272880">
              <a:spcBef>
                <a:spcPts val="601"/>
              </a:spcBef>
              <a:buClr>
                <a:srgbClr val="e40059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Second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spcBef>
                <a:spcPts val="601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Troisième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3" marL="1096920" indent="-228600">
              <a:spcBef>
                <a:spcPts val="601"/>
              </a:spcBef>
              <a:buClr>
                <a:srgbClr val="c9004d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Quatrième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4" marL="1371600" indent="-228600">
              <a:spcBef>
                <a:spcPts val="601"/>
              </a:spcBef>
              <a:buClr>
                <a:srgbClr val="e40059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Cinquième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5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Sixième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6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Septième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dt"/>
          </p:nvPr>
        </p:nvSpPr>
        <p:spPr>
          <a:xfrm>
            <a:off x="6400440" y="6356520"/>
            <a:ext cx="228924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400" spc="-1" strike="noStrike">
                <a:solidFill>
                  <a:srgbClr val="666666"/>
                </a:solidFill>
                <a:latin typeface="Verdana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ftr"/>
          </p:nvPr>
        </p:nvSpPr>
        <p:spPr>
          <a:xfrm>
            <a:off x="2898360" y="6356520"/>
            <a:ext cx="35053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sldNum"/>
          </p:nvPr>
        </p:nvSpPr>
        <p:spPr>
          <a:xfrm>
            <a:off x="612360" y="6356520"/>
            <a:ext cx="198108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ED02FE9F-D98E-4D58-979B-40F0B630FE45}" type="slidenum">
              <a:rPr b="0" lang="fr-FR" sz="1400" spc="-1" strike="noStrike">
                <a:solidFill>
                  <a:srgbClr val="666666"/>
                </a:solidFill>
                <a:latin typeface="Verdana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onnecteur droit 10"/>
          <p:cNvSpPr/>
          <p:nvPr/>
        </p:nvSpPr>
        <p:spPr>
          <a:xfrm>
            <a:off x="457200" y="6353280"/>
            <a:ext cx="8229600" cy="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Triangle isocèle 11"/>
          <p:cNvSpPr/>
          <p:nvPr/>
        </p:nvSpPr>
        <p:spPr>
          <a:xfrm rot="5400000">
            <a:off x="418680" y="6467400"/>
            <a:ext cx="190440" cy="120600"/>
          </a:xfrm>
          <a:custGeom>
            <a:avLst/>
            <a:gdLst/>
            <a:ahLst/>
            <a:rect l="0" t="0" r="r" b="b"/>
            <a:pathLst>
              <a:path w="531" h="337">
                <a:moveTo>
                  <a:pt x="265" y="0"/>
                </a:moveTo>
                <a:lnTo>
                  <a:pt x="530" y="336"/>
                </a:lnTo>
                <a:lnTo>
                  <a:pt x="0" y="336"/>
                </a:lnTo>
                <a:lnTo>
                  <a:pt x="265" y="0"/>
                </a:lnTo>
              </a:path>
            </a:pathLst>
          </a:custGeom>
          <a:solidFill>
            <a:srgbClr val="e4005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r>
              <a:rPr b="0" lang="fr-FR" sz="3200" spc="-1" strike="noStrike">
                <a:solidFill>
                  <a:srgbClr val="666666"/>
                </a:solidFill>
                <a:latin typeface="Verdana"/>
              </a:rPr>
              <a:t>Cliquez pour éditer le format du texte-titre</a:t>
            </a:r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272880" indent="-272880"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Cliquez pour éditer le format du plan de texte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1" marL="547560" indent="-272880">
              <a:spcBef>
                <a:spcPts val="601"/>
              </a:spcBef>
              <a:buClr>
                <a:srgbClr val="e40059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Second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spcBef>
                <a:spcPts val="601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Troisième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3" marL="1096920" indent="-228600">
              <a:spcBef>
                <a:spcPts val="601"/>
              </a:spcBef>
              <a:buClr>
                <a:srgbClr val="c9004d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Quatrième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4" marL="1371600" indent="-228600">
              <a:spcBef>
                <a:spcPts val="601"/>
              </a:spcBef>
              <a:buClr>
                <a:srgbClr val="e40059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Cinquième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5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Sixième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6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Septième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dt"/>
          </p:nvPr>
        </p:nvSpPr>
        <p:spPr>
          <a:xfrm>
            <a:off x="6400440" y="6356520"/>
            <a:ext cx="228924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400" spc="-1" strike="noStrike">
                <a:solidFill>
                  <a:srgbClr val="666666"/>
                </a:solidFill>
                <a:latin typeface="Verdana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ftr"/>
          </p:nvPr>
        </p:nvSpPr>
        <p:spPr>
          <a:xfrm>
            <a:off x="2898360" y="6356520"/>
            <a:ext cx="35053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sldNum"/>
          </p:nvPr>
        </p:nvSpPr>
        <p:spPr>
          <a:xfrm>
            <a:off x="612360" y="6356520"/>
            <a:ext cx="198108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097F9552-3336-451F-ACA4-0D7DACC510B8}" type="slidenum">
              <a:rPr b="0" lang="fr-FR" sz="1400" spc="-1" strike="noStrike">
                <a:solidFill>
                  <a:srgbClr val="666666"/>
                </a:solidFill>
                <a:latin typeface="Verdana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onnecteur droit 10"/>
          <p:cNvSpPr/>
          <p:nvPr/>
        </p:nvSpPr>
        <p:spPr>
          <a:xfrm>
            <a:off x="457200" y="6353280"/>
            <a:ext cx="8229600" cy="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onnecteur droit 11"/>
          <p:cNvSpPr/>
          <p:nvPr/>
        </p:nvSpPr>
        <p:spPr>
          <a:xfrm>
            <a:off x="6178680" y="306360"/>
            <a:ext cx="0" cy="603576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Triangle isocèle 12"/>
          <p:cNvSpPr/>
          <p:nvPr/>
        </p:nvSpPr>
        <p:spPr>
          <a:xfrm rot="5400000">
            <a:off x="418680" y="6467400"/>
            <a:ext cx="190440" cy="120600"/>
          </a:xfrm>
          <a:custGeom>
            <a:avLst/>
            <a:gdLst/>
            <a:ahLst/>
            <a:rect l="0" t="0" r="r" b="b"/>
            <a:pathLst>
              <a:path w="531" h="337">
                <a:moveTo>
                  <a:pt x="265" y="0"/>
                </a:moveTo>
                <a:lnTo>
                  <a:pt x="530" y="336"/>
                </a:lnTo>
                <a:lnTo>
                  <a:pt x="0" y="336"/>
                </a:lnTo>
                <a:lnTo>
                  <a:pt x="265" y="0"/>
                </a:lnTo>
              </a:path>
            </a:pathLst>
          </a:custGeom>
          <a:solidFill>
            <a:srgbClr val="e4005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r>
              <a:rPr b="0" lang="fr-FR" sz="3200" spc="-1" strike="noStrike">
                <a:solidFill>
                  <a:srgbClr val="666666"/>
                </a:solidFill>
                <a:latin typeface="Verdana"/>
              </a:rPr>
              <a:t>Cliquez pour éditer le format du texte-titre</a:t>
            </a:r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272880" indent="-272880"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Cliquez pour éditer le format du plan de texte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1" marL="547560" indent="-272880">
              <a:spcBef>
                <a:spcPts val="601"/>
              </a:spcBef>
              <a:buClr>
                <a:srgbClr val="e40059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Second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spcBef>
                <a:spcPts val="601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Troisième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3" marL="1096920" indent="-228600">
              <a:spcBef>
                <a:spcPts val="601"/>
              </a:spcBef>
              <a:buClr>
                <a:srgbClr val="c9004d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Quatrième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4" marL="1371600" indent="-228600">
              <a:spcBef>
                <a:spcPts val="601"/>
              </a:spcBef>
              <a:buClr>
                <a:srgbClr val="e40059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Cinquième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5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Sixième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6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Septième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dt"/>
          </p:nvPr>
        </p:nvSpPr>
        <p:spPr>
          <a:xfrm>
            <a:off x="6400440" y="6356520"/>
            <a:ext cx="228924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400" spc="-1" strike="noStrike">
                <a:solidFill>
                  <a:srgbClr val="666666"/>
                </a:solidFill>
                <a:latin typeface="Verdana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 type="ftr"/>
          </p:nvPr>
        </p:nvSpPr>
        <p:spPr>
          <a:xfrm>
            <a:off x="2898360" y="6356520"/>
            <a:ext cx="35053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5"/>
          <p:cNvSpPr>
            <a:spLocks noGrp="1"/>
          </p:cNvSpPr>
          <p:nvPr>
            <p:ph type="sldNum"/>
          </p:nvPr>
        </p:nvSpPr>
        <p:spPr>
          <a:xfrm>
            <a:off x="612360" y="6356520"/>
            <a:ext cx="198108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AFCDF9EE-A5C3-4BDA-93AC-0D37E4FF41AF}" type="slidenum">
              <a:rPr b="0" lang="fr-FR" sz="1400" spc="-1" strike="noStrike">
                <a:solidFill>
                  <a:srgbClr val="666666"/>
                </a:solidFill>
                <a:latin typeface="Verdana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66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onnecteur droit 10"/>
          <p:cNvSpPr/>
          <p:nvPr/>
        </p:nvSpPr>
        <p:spPr>
          <a:xfrm>
            <a:off x="457200" y="6353280"/>
            <a:ext cx="8229600" cy="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Triangle isocèle 11"/>
          <p:cNvSpPr/>
          <p:nvPr/>
        </p:nvSpPr>
        <p:spPr>
          <a:xfrm rot="5400000">
            <a:off x="418680" y="6467400"/>
            <a:ext cx="190440" cy="120600"/>
          </a:xfrm>
          <a:custGeom>
            <a:avLst/>
            <a:gdLst/>
            <a:ahLst/>
            <a:rect l="0" t="0" r="r" b="b"/>
            <a:pathLst>
              <a:path w="531" h="337">
                <a:moveTo>
                  <a:pt x="265" y="0"/>
                </a:moveTo>
                <a:lnTo>
                  <a:pt x="530" y="336"/>
                </a:lnTo>
                <a:lnTo>
                  <a:pt x="0" y="336"/>
                </a:lnTo>
                <a:lnTo>
                  <a:pt x="265" y="0"/>
                </a:lnTo>
              </a:path>
            </a:pathLst>
          </a:custGeom>
          <a:solidFill>
            <a:srgbClr val="e4005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Rectangle 12"/>
          <p:cNvSpPr/>
          <p:nvPr/>
        </p:nvSpPr>
        <p:spPr>
          <a:xfrm>
            <a:off x="457200" y="500040"/>
            <a:ext cx="182520" cy="685800"/>
          </a:xfrm>
          <a:prstGeom prst="rect">
            <a:avLst/>
          </a:prstGeom>
          <a:solidFill>
            <a:srgbClr val="ff388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r>
              <a:rPr b="0" lang="fr-FR" sz="3200" spc="-1" strike="noStrike">
                <a:solidFill>
                  <a:srgbClr val="d2d2d2"/>
                </a:solidFill>
                <a:latin typeface="Verdana"/>
              </a:rPr>
              <a:t>Cliquez pour éditer le format du texte-titre</a:t>
            </a:r>
            <a:endParaRPr b="0" lang="fr-FR" sz="3200" spc="-1" strike="noStrike">
              <a:solidFill>
                <a:srgbClr val="d2d2d2"/>
              </a:solidFill>
              <a:latin typeface="Verdana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272880" indent="-272880"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Cliquez pour éditer le format du plan de texte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1" marL="547560" indent="-272880">
              <a:spcBef>
                <a:spcPts val="601"/>
              </a:spcBef>
              <a:buClr>
                <a:srgbClr val="e40059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Second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2" marL="822240" indent="-228600">
              <a:spcBef>
                <a:spcPts val="601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Troisième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3" marL="1096920" indent="-228600">
              <a:spcBef>
                <a:spcPts val="601"/>
              </a:spcBef>
              <a:buClr>
                <a:srgbClr val="c9004d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Quatrième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4" marL="1371600" indent="-228600">
              <a:spcBef>
                <a:spcPts val="601"/>
              </a:spcBef>
              <a:buClr>
                <a:srgbClr val="e40059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Cinquième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5" marL="1371600" indent="-228600">
              <a:spcBef>
                <a:spcPts val="601"/>
              </a:spcBef>
              <a:buClr>
                <a:srgbClr val="ffffff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Sixième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  <a:p>
            <a:pPr lvl="6" marL="1371600" indent="-228600">
              <a:spcBef>
                <a:spcPts val="601"/>
              </a:spcBef>
              <a:buClr>
                <a:srgbClr val="ffffff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ffff"/>
                </a:solidFill>
                <a:latin typeface="Verdana"/>
              </a:rPr>
              <a:t>Septième niveau de plan</a:t>
            </a:r>
            <a:endParaRPr b="0" lang="fr-FR" sz="2600" spc="-1" strike="noStrike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 type="dt"/>
          </p:nvPr>
        </p:nvSpPr>
        <p:spPr>
          <a:xfrm>
            <a:off x="6400440" y="6356520"/>
            <a:ext cx="228924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400" spc="-1" strike="noStrike">
                <a:solidFill>
                  <a:srgbClr val="d2d2d2"/>
                </a:solidFill>
                <a:latin typeface="Verdana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270" name="PlaceHolder 4"/>
          <p:cNvSpPr>
            <a:spLocks noGrp="1"/>
          </p:cNvSpPr>
          <p:nvPr>
            <p:ph type="ftr"/>
          </p:nvPr>
        </p:nvSpPr>
        <p:spPr>
          <a:xfrm>
            <a:off x="2898360" y="6356520"/>
            <a:ext cx="35053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5"/>
          <p:cNvSpPr>
            <a:spLocks noGrp="1"/>
          </p:cNvSpPr>
          <p:nvPr>
            <p:ph type="sldNum"/>
          </p:nvPr>
        </p:nvSpPr>
        <p:spPr>
          <a:xfrm>
            <a:off x="612360" y="6356520"/>
            <a:ext cx="198108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CAFEDB7A-09C9-4BE9-846F-E6044AB88187}" type="slidenum">
              <a:rPr b="0" lang="fr-FR" sz="1400" spc="-1" strike="noStrike">
                <a:solidFill>
                  <a:srgbClr val="d2d2d2"/>
                </a:solidFill>
                <a:latin typeface="Verdana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onnecteur droit 10"/>
          <p:cNvSpPr/>
          <p:nvPr/>
        </p:nvSpPr>
        <p:spPr>
          <a:xfrm>
            <a:off x="457200" y="6353280"/>
            <a:ext cx="8229600" cy="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Triangle isocèle 11"/>
          <p:cNvSpPr/>
          <p:nvPr/>
        </p:nvSpPr>
        <p:spPr>
          <a:xfrm rot="5400000">
            <a:off x="418680" y="6467400"/>
            <a:ext cx="190440" cy="120600"/>
          </a:xfrm>
          <a:custGeom>
            <a:avLst/>
            <a:gdLst/>
            <a:ahLst/>
            <a:rect l="0" t="0" r="r" b="b"/>
            <a:pathLst>
              <a:path w="531" h="337">
                <a:moveTo>
                  <a:pt x="265" y="0"/>
                </a:moveTo>
                <a:lnTo>
                  <a:pt x="530" y="336"/>
                </a:lnTo>
                <a:lnTo>
                  <a:pt x="0" y="336"/>
                </a:lnTo>
                <a:lnTo>
                  <a:pt x="265" y="0"/>
                </a:lnTo>
              </a:path>
            </a:pathLst>
          </a:custGeom>
          <a:solidFill>
            <a:srgbClr val="e4005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Connecteur droit 12"/>
          <p:cNvSpPr/>
          <p:nvPr/>
        </p:nvSpPr>
        <p:spPr>
          <a:xfrm>
            <a:off x="6556320" y="276120"/>
            <a:ext cx="0" cy="5851800"/>
          </a:xfrm>
          <a:prstGeom prst="line">
            <a:avLst/>
          </a:prstGeom>
          <a:ln w="9360">
            <a:solidFill>
              <a:srgbClr val="e40059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p>
            <a:r>
              <a:rPr b="0" lang="fr-FR" sz="3200" spc="-1" strike="noStrike">
                <a:solidFill>
                  <a:srgbClr val="666666"/>
                </a:solidFill>
                <a:latin typeface="Verdana"/>
              </a:rPr>
              <a:t>Cliquez pour éditer le format du texte-titre</a:t>
            </a:r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457200" y="1218960"/>
            <a:ext cx="8229600" cy="4910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272880" indent="-272880"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Cliquez pour éditer le format du plan de texte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1" marL="547560" indent="-272880">
              <a:spcBef>
                <a:spcPts val="601"/>
              </a:spcBef>
              <a:buClr>
                <a:srgbClr val="e40059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Second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spcBef>
                <a:spcPts val="601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Troisième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3" marL="1096920" indent="-228600">
              <a:spcBef>
                <a:spcPts val="601"/>
              </a:spcBef>
              <a:buClr>
                <a:srgbClr val="c9004d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Quatrième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4" marL="1371600" indent="-228600">
              <a:spcBef>
                <a:spcPts val="601"/>
              </a:spcBef>
              <a:buClr>
                <a:srgbClr val="e40059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Cinquième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5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Sixième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lvl="6" marL="1371600" indent="-228600">
              <a:spcBef>
                <a:spcPts val="601"/>
              </a:spcBef>
              <a:buClr>
                <a:srgbClr val="000000"/>
              </a:buClr>
              <a:buSzPct val="70000"/>
              <a:buFont typeface="Wingdings" charset="2"/>
              <a:buChar char="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Septième niveau de plan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dt"/>
          </p:nvPr>
        </p:nvSpPr>
        <p:spPr>
          <a:xfrm>
            <a:off x="6400440" y="6356520"/>
            <a:ext cx="228924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400" spc="-1" strike="noStrike">
                <a:solidFill>
                  <a:srgbClr val="666666"/>
                </a:solidFill>
                <a:latin typeface="Verdana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ftr"/>
          </p:nvPr>
        </p:nvSpPr>
        <p:spPr>
          <a:xfrm>
            <a:off x="2898360" y="6356520"/>
            <a:ext cx="350532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PlaceHolder 5"/>
          <p:cNvSpPr>
            <a:spLocks noGrp="1"/>
          </p:cNvSpPr>
          <p:nvPr>
            <p:ph type="sldNum"/>
          </p:nvPr>
        </p:nvSpPr>
        <p:spPr>
          <a:xfrm>
            <a:off x="612360" y="6356520"/>
            <a:ext cx="1981080" cy="3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0271483-EADE-4E49-8D81-4AF94B25B88F}" type="slidenum">
              <a:rPr b="0" lang="fr-FR" sz="1400" spc="-1" strike="noStrike">
                <a:solidFill>
                  <a:srgbClr val="666666"/>
                </a:solidFill>
                <a:latin typeface="Verdana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1219320" y="3886200"/>
            <a:ext cx="6858000" cy="990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900" spc="-1" strike="noStrike">
                <a:solidFill>
                  <a:srgbClr val="000000"/>
                </a:solidFill>
                <a:latin typeface="Verdana"/>
              </a:rPr>
              <a:t>Assemblée Générale </a:t>
            </a:r>
            <a:br/>
            <a:r>
              <a:rPr b="0" lang="fr-FR" sz="2900" spc="-1" strike="noStrike">
                <a:solidFill>
                  <a:srgbClr val="000000"/>
                </a:solidFill>
                <a:latin typeface="Verdana"/>
              </a:rPr>
              <a:t>26 FEVRIER 2022</a:t>
            </a:r>
            <a:br/>
            <a:endParaRPr b="0" lang="fr-FR" sz="29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 type="subTitle"/>
          </p:nvPr>
        </p:nvSpPr>
        <p:spPr>
          <a:xfrm>
            <a:off x="1219320" y="5124240"/>
            <a:ext cx="6858000" cy="53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666666"/>
                </a:solidFill>
                <a:latin typeface="Verdana"/>
              </a:rPr>
              <a:t>Commission Régionale des arbitres </a:t>
            </a: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354" name="Image 3" descr="logo_manuel_arbitre[1].JPG"/>
          <p:cNvPicPr/>
          <p:nvPr/>
        </p:nvPicPr>
        <p:blipFill>
          <a:blip r:embed="rId1"/>
          <a:stretch/>
        </p:blipFill>
        <p:spPr>
          <a:xfrm>
            <a:off x="395280" y="765000"/>
            <a:ext cx="2305080" cy="2399040"/>
          </a:xfrm>
          <a:prstGeom prst="rect">
            <a:avLst/>
          </a:prstGeom>
          <a:ln w="0">
            <a:noFill/>
          </a:ln>
        </p:spPr>
      </p:pic>
      <p:pic>
        <p:nvPicPr>
          <p:cNvPr id="355" name="Image 4" descr="LogoLigue"/>
          <p:cNvPicPr/>
          <p:nvPr/>
        </p:nvPicPr>
        <p:blipFill>
          <a:blip r:embed="rId2"/>
          <a:stretch/>
        </p:blipFill>
        <p:spPr>
          <a:xfrm>
            <a:off x="6156360" y="765000"/>
            <a:ext cx="1908000" cy="2097360"/>
          </a:xfrm>
          <a:prstGeom prst="rect">
            <a:avLst/>
          </a:prstGeom>
          <a:ln w="0">
            <a:noFill/>
          </a:ln>
        </p:spPr>
      </p:pic>
      <p:pic>
        <p:nvPicPr>
          <p:cNvPr id="356" name="Picture 2" descr="C:\Users\Michel\Desktop\20171013_logo_crtao_all_blacks.jpg"/>
          <p:cNvPicPr/>
          <p:nvPr/>
        </p:nvPicPr>
        <p:blipFill>
          <a:blip r:embed="rId3"/>
          <a:stretch/>
        </p:blipFill>
        <p:spPr>
          <a:xfrm>
            <a:off x="5651640" y="765000"/>
            <a:ext cx="2381040" cy="2381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68000" y="333000"/>
            <a:ext cx="8218440" cy="4683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900" spc="-1" strike="noStrike">
                <a:solidFill>
                  <a:srgbClr val="666666"/>
                </a:solidFill>
                <a:latin typeface="Verdana"/>
              </a:rPr>
              <a:t>Commission Régionale des Arbitres</a:t>
            </a:r>
            <a:endParaRPr b="0" lang="fr-FR" sz="29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58" name=""/>
          <p:cNvSpPr txBox="1"/>
          <p:nvPr/>
        </p:nvSpPr>
        <p:spPr>
          <a:xfrm>
            <a:off x="457200" y="1219320"/>
            <a:ext cx="8229600" cy="4937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388c"/>
                </a:solidFill>
                <a:latin typeface="Verdana"/>
              </a:rPr>
              <a:t>La Commission Régionale des arbitres c’est 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ff388c"/>
                </a:solidFill>
                <a:latin typeface="Verdana"/>
              </a:rPr>
              <a:t>au 1</a:t>
            </a:r>
            <a:r>
              <a:rPr b="0" lang="fr-FR" sz="2600" spc="-1" strike="noStrike" baseline="30000">
                <a:solidFill>
                  <a:srgbClr val="ff388c"/>
                </a:solidFill>
                <a:latin typeface="Verdana"/>
              </a:rPr>
              <a:t>er</a:t>
            </a:r>
            <a:r>
              <a:rPr b="0" lang="fr-FR" sz="2600" spc="-1" strike="noStrike">
                <a:solidFill>
                  <a:srgbClr val="ff388c"/>
                </a:solidFill>
                <a:latin typeface="Verdana"/>
              </a:rPr>
              <a:t> Mars 20</a:t>
            </a:r>
            <a:r>
              <a:rPr b="0" lang="fr-FR" sz="2600" spc="-1" strike="noStrike">
                <a:solidFill>
                  <a:srgbClr val="ff5698"/>
                </a:solidFill>
                <a:latin typeface="Verdana"/>
              </a:rPr>
              <a:t>22</a:t>
            </a:r>
            <a:r>
              <a:rPr b="0" lang="fr-FR" sz="2600" spc="-1" strike="noStrike">
                <a:solidFill>
                  <a:srgbClr val="ff388c"/>
                </a:solidFill>
                <a:latin typeface="Verdana"/>
              </a:rPr>
              <a:t> :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 algn="ctr">
              <a:lnSpc>
                <a:spcPct val="80000"/>
              </a:lnSpc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buClr>
                <a:srgbClr val="ff388c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200" spc="-1" strike="noStrike">
                <a:solidFill>
                  <a:srgbClr val="005bd3"/>
                </a:solidFill>
                <a:latin typeface="Verdana"/>
              </a:rPr>
              <a:t>127 Arbitres Fédéraux actifs (38 femmes) </a:t>
            </a:r>
            <a:r>
              <a:rPr b="0" lang="fr-FR" sz="2200" spc="-1" strike="noStrike">
                <a:solidFill>
                  <a:srgbClr val="000000"/>
                </a:solidFill>
                <a:latin typeface="Verdana"/>
              </a:rPr>
              <a:t>dont :</a:t>
            </a:r>
            <a:endParaRPr b="0" lang="fr-FR" sz="22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lnSpc>
                <a:spcPct val="13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19 Toutes options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lnSpc>
                <a:spcPct val="13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74 Cibles Anglaises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lnSpc>
                <a:spcPct val="13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29 Nature/3D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lnSpc>
                <a:spcPct val="13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8 Campagne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lnSpc>
                <a:spcPct val="13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8 Beursault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lnSpc>
                <a:spcPct val="13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10 Cibles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lvl="2" marL="822240" indent="-228600">
              <a:lnSpc>
                <a:spcPct val="13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" charset="2"/>
              <a:buChar char="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7 Run Archerie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buClr>
                <a:srgbClr val="ff388c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200" spc="-1" strike="noStrike">
                <a:solidFill>
                  <a:srgbClr val="005bd3"/>
                </a:solidFill>
                <a:latin typeface="Verdana"/>
              </a:rPr>
              <a:t>3</a:t>
            </a:r>
            <a:r>
              <a:rPr b="0" lang="fr-FR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r-FR" sz="2200" spc="-1" strike="noStrike">
                <a:solidFill>
                  <a:srgbClr val="005bd3"/>
                </a:solidFill>
                <a:latin typeface="Verdana"/>
              </a:rPr>
              <a:t>Arbitres Jeunes (2 femmes)</a:t>
            </a:r>
            <a:endParaRPr b="0" lang="fr-FR" sz="22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456840" y="404640"/>
            <a:ext cx="8218440" cy="503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900" spc="-1" strike="noStrike">
                <a:solidFill>
                  <a:srgbClr val="666666"/>
                </a:solidFill>
                <a:latin typeface="Verdana"/>
              </a:rPr>
              <a:t>Commission Régionale des Arbitres</a:t>
            </a:r>
            <a:endParaRPr b="0" lang="fr-FR" sz="29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60" name=""/>
          <p:cNvSpPr txBox="1"/>
          <p:nvPr/>
        </p:nvSpPr>
        <p:spPr>
          <a:xfrm>
            <a:off x="457200" y="1219320"/>
            <a:ext cx="8229600" cy="4937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200" spc="-1" strike="noStrike">
                <a:solidFill>
                  <a:srgbClr val="ff388c"/>
                </a:solidFill>
                <a:latin typeface="Verdana"/>
              </a:rPr>
              <a:t>chaque département a un </a:t>
            </a:r>
            <a:r>
              <a:rPr b="0" lang="fr-FR" sz="2200" spc="-1" strike="noStrike">
                <a:solidFill>
                  <a:srgbClr val="005bd3"/>
                </a:solidFill>
                <a:latin typeface="Verdana"/>
              </a:rPr>
              <a:t>PCDA</a:t>
            </a:r>
            <a:r>
              <a:rPr b="0" lang="fr-FR" sz="22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r-FR" sz="2200" spc="-1" strike="noStrike">
                <a:solidFill>
                  <a:srgbClr val="ff388c"/>
                </a:solidFill>
                <a:latin typeface="Verdana"/>
              </a:rPr>
              <a:t>responsable des arbitres du département    </a:t>
            </a:r>
            <a:r>
              <a:rPr b="0" lang="fr-FR" sz="2200" spc="-1" strike="noStrike">
                <a:solidFill>
                  <a:srgbClr val="005bd3"/>
                </a:solidFill>
                <a:latin typeface="Verdana"/>
              </a:rPr>
              <a:t> </a:t>
            </a:r>
            <a:endParaRPr b="0" lang="fr-FR" sz="2200" spc="-1" strike="noStrike">
              <a:solidFill>
                <a:srgbClr val="000000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Aude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 : Patrice Boda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Aveyron 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: Maurice Dejean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Gard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 : Michel Terpand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Haute Garonne 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: Michel Pascal et</a:t>
            </a:r>
            <a:r>
              <a:rPr b="0" lang="fr-FR" sz="2000" spc="-1" strike="noStrike">
                <a:solidFill>
                  <a:srgbClr val="666666"/>
                </a:solidFill>
                <a:latin typeface="Verdana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Vincent Denhez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Gers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 : Francis Colombo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Hérault 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: Chantal Lassus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Lot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 : Thérèse Droui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Lozère 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: Abel Dos Santos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Hautes Pyrénées 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: Didier Marleaux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Pyrénées Orientales 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: François Navajas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Tarn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 : Eric Michenet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lnSpc>
                <a:spcPct val="80000"/>
              </a:lnSpc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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5bd3"/>
                </a:solidFill>
                <a:latin typeface="Verdana"/>
              </a:rPr>
              <a:t>Tarn et Garonne </a:t>
            </a: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: Michel Boissonnet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539640" y="189000"/>
            <a:ext cx="8229600" cy="828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3200" spc="-1" strike="noStrike">
                <a:solidFill>
                  <a:srgbClr val="666666"/>
                </a:solidFill>
                <a:latin typeface="Verdana"/>
              </a:rPr>
              <a:t>Commission Régionale des Arbitres</a:t>
            </a:r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62" name=""/>
          <p:cNvSpPr txBox="1"/>
          <p:nvPr/>
        </p:nvSpPr>
        <p:spPr>
          <a:xfrm>
            <a:off x="468360" y="1267920"/>
            <a:ext cx="8229600" cy="4938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400" spc="-1" strike="noStrike" u="sng">
                <a:solidFill>
                  <a:srgbClr val="ff388c"/>
                </a:solidFill>
                <a:uFillTx/>
                <a:latin typeface="Verdana"/>
              </a:rPr>
              <a:t>Résultats des examens :</a:t>
            </a:r>
            <a:endParaRPr b="0" lang="fr-FR" sz="2400" spc="-1" strike="noStrike">
              <a:solidFill>
                <a:srgbClr val="000000"/>
              </a:solidFill>
              <a:latin typeface="Verdana"/>
            </a:endParaRPr>
          </a:p>
          <a:p>
            <a:pPr lvl="3" marL="1096920" indent="-228600">
              <a:lnSpc>
                <a:spcPct val="80000"/>
              </a:lnSpc>
              <a:spcBef>
                <a:spcPts val="400"/>
              </a:spcBef>
              <a:tabLst>
                <a:tab algn="l" pos="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 u="sng">
                <a:solidFill>
                  <a:srgbClr val="005bd3"/>
                </a:solidFill>
                <a:uFillTx/>
                <a:latin typeface="Verdana"/>
              </a:rPr>
              <a:t>Juin 2021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6 candidats présentés: 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- 1 tronc commun  1 réussite 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- 1 option cible   1 réussite      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- 2 options nature/3D   2 réussites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- 3 passerelles    3 réussites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 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  </a:t>
            </a:r>
            <a:r>
              <a:rPr b="0" lang="fr-FR" sz="1900" spc="-1" strike="noStrike" u="sng">
                <a:solidFill>
                  <a:srgbClr val="2c71ff"/>
                </a:solidFill>
                <a:uFillTx/>
                <a:latin typeface="Verdana"/>
              </a:rPr>
              <a:t>Novembre 2021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6 candidats présentés: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- 1 option cible  1 réussite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- 1 option nature  1 réussite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- 4 passerelles   4 réussites     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1 candidat jeune arbitre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        </a:t>
            </a:r>
            <a:r>
              <a:rPr b="0" lang="fr-FR" sz="1900" spc="-1" strike="noStrike">
                <a:solidFill>
                  <a:srgbClr val="000000"/>
                </a:solidFill>
                <a:latin typeface="Verdana"/>
              </a:rPr>
              <a:t>- tronc commun et option cibles  1 réussite</a:t>
            </a:r>
            <a:endParaRPr b="0" lang="fr-FR" sz="19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3200" spc="-1" strike="noStrike">
                <a:solidFill>
                  <a:srgbClr val="666666"/>
                </a:solidFill>
                <a:latin typeface="Verdana"/>
              </a:rPr>
              <a:t>Commission Régionale des Arbitres</a:t>
            </a:r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64" name=""/>
          <p:cNvSpPr txBox="1"/>
          <p:nvPr/>
        </p:nvSpPr>
        <p:spPr>
          <a:xfrm>
            <a:off x="457200" y="1219320"/>
            <a:ext cx="8229600" cy="4937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72880" indent="-272880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 u="sng">
                <a:solidFill>
                  <a:srgbClr val="ff388c"/>
                </a:solidFill>
                <a:uFillTx/>
                <a:latin typeface="Verdana"/>
              </a:rPr>
              <a:t>Réunion </a:t>
            </a: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:</a:t>
            </a:r>
            <a:endParaRPr b="0" lang="fr-FR" sz="2600" spc="-1" strike="noStrike">
              <a:solidFill>
                <a:srgbClr val="000000"/>
              </a:solidFill>
              <a:latin typeface="Verdana"/>
            </a:endParaRPr>
          </a:p>
          <a:p>
            <a:pPr marL="272880" indent="-272880"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600" spc="-1" strike="noStrike">
                <a:solidFill>
                  <a:srgbClr val="000000"/>
                </a:solidFill>
                <a:latin typeface="Verdana"/>
              </a:rPr>
              <a:t>  </a:t>
            </a:r>
            <a:r>
              <a:rPr b="0" lang="fr-FR" sz="2400" spc="-1" strike="noStrike">
                <a:solidFill>
                  <a:srgbClr val="005bd3"/>
                </a:solidFill>
                <a:latin typeface="Verdana"/>
              </a:rPr>
              <a:t>1 Réunion en Septembre pour </a:t>
            </a:r>
            <a:r>
              <a:rPr b="0" lang="fr-FR" sz="2400" spc="-1" strike="noStrike">
                <a:solidFill>
                  <a:srgbClr val="000000"/>
                </a:solidFill>
                <a:latin typeface="Verdana"/>
              </a:rPr>
              <a:t>:</a:t>
            </a:r>
            <a:endParaRPr b="0" lang="fr-FR" sz="2400" spc="-1" strike="noStrike">
              <a:solidFill>
                <a:srgbClr val="000000"/>
              </a:solidFill>
              <a:latin typeface="Verdana"/>
            </a:endParaRPr>
          </a:p>
          <a:p>
            <a:pPr lvl="1" marL="547560" indent="-272880"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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595959"/>
                </a:solidFill>
                <a:latin typeface="Verdana"/>
              </a:rPr>
              <a:t>Finaliser le calendrier des arbitrages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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595959"/>
                </a:solidFill>
                <a:latin typeface="Verdana"/>
              </a:rPr>
              <a:t>Assurer la formation continue des arbitres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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595959"/>
                </a:solidFill>
                <a:latin typeface="Verdana"/>
              </a:rPr>
              <a:t>Aborder des études de cas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spcBef>
                <a:spcPts val="499"/>
              </a:spcBef>
              <a:buClr>
                <a:srgbClr val="e40059"/>
              </a:buClr>
              <a:buSzPct val="76000"/>
              <a:buFont typeface="Wingdings" charset="2"/>
              <a:buChar char="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595959"/>
                </a:solidFill>
                <a:latin typeface="Verdana"/>
              </a:rPr>
              <a:t>Répondre aux diverses questions d’arbitrage</a:t>
            </a: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lvl="1" marL="547560" indent="-272880">
              <a:spcBef>
                <a:spcPts val="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000" spc="-1" strike="noStrike">
              <a:solidFill>
                <a:srgbClr val="666666"/>
              </a:solidFill>
              <a:latin typeface="Verdana"/>
            </a:endParaRPr>
          </a:p>
          <a:p>
            <a:pPr marL="272880" indent="-272880"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600" cy="990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3200" spc="-1" strike="noStrike">
                <a:solidFill>
                  <a:srgbClr val="666666"/>
                </a:solidFill>
                <a:latin typeface="Verdana"/>
              </a:rPr>
              <a:t>Commission Régionale des Arbitres</a:t>
            </a:r>
            <a:endParaRPr b="0" lang="fr-FR" sz="3200" spc="-1" strike="noStrike">
              <a:solidFill>
                <a:srgbClr val="666666"/>
              </a:solidFill>
              <a:latin typeface="Verdana"/>
            </a:endParaRPr>
          </a:p>
        </p:txBody>
      </p:sp>
      <p:sp>
        <p:nvSpPr>
          <p:cNvPr id="366" name=""/>
          <p:cNvSpPr txBox="1"/>
          <p:nvPr/>
        </p:nvSpPr>
        <p:spPr>
          <a:xfrm>
            <a:off x="457200" y="1219320"/>
            <a:ext cx="8229600" cy="4937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/>
          </a:bodyPr>
          <a:p>
            <a:pPr>
              <a:lnSpc>
                <a:spcPct val="12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 u="sng">
                <a:solidFill>
                  <a:srgbClr val="ff0000"/>
                </a:solidFill>
                <a:uFillTx/>
                <a:latin typeface="Verdana"/>
              </a:rPr>
              <a:t>Conclusion</a:t>
            </a: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Les structures mises en place sont bénéfiques et doivent vivre encore mieux. Des efforts et essais de « décentralisation » sont faits.</a:t>
            </a: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L’objectif « un arbitre par club » n’est pas atteint et reste fragile, en particulier pour les disciplines de parcours.</a:t>
            </a: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Peu de candidats actuellement en formation</a:t>
            </a: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2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Il faut motiver les archers pour cette formation et en particulier les jeunes.</a:t>
            </a: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  <a:p>
            <a:pPr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  <a:p>
            <a:pPr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  <a:p>
            <a:pPr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Verdana"/>
              </a:rPr>
              <a:t>Je reste à l’écoute de vos suggestions et disponible pour vous rencontrer.</a:t>
            </a: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  <a:p>
            <a:pPr>
              <a:spcBef>
                <a:spcPts val="601"/>
              </a:spcBef>
              <a:buClr>
                <a:srgbClr val="ff388c"/>
              </a:buClr>
              <a:buSzPct val="76000"/>
              <a:buFont typeface="Wingdings 3" charset="2"/>
              <a:buChar char="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FR" sz="2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4935</TotalTime>
  <Application>LibreOffice/7.2.2.2$Windows_X86_64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2014-01-28T14:14:02Z</dcterms:created>
  <dc:creator>user</dc:creator>
  <dc:description/>
  <dc:language>fr-FR</dc:language>
  <cp:lastModifiedBy>Michel</cp:lastModifiedBy>
  <dcterms:modified xsi:type="dcterms:W3CDTF">2022-02-17T14:34:23Z</dcterms:modified>
  <cp:revision>90</cp:revision>
  <dc:subject/>
  <dc:title>Assemblée Générale  8 Février 2014</dc:title>
</cp:coreProperties>
</file>