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70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ite internet CRTAO : arc-occitanie.fr"/>
          <p:cNvSpPr txBox="1">
            <a:spLocks noGrp="1"/>
          </p:cNvSpPr>
          <p:nvPr>
            <p:ph type="ctrTitle"/>
          </p:nvPr>
        </p:nvSpPr>
        <p:spPr>
          <a:xfrm>
            <a:off x="1270000" y="0"/>
            <a:ext cx="10464800" cy="1349074"/>
          </a:xfrm>
          <a:prstGeom prst="rect">
            <a:avLst/>
          </a:prstGeom>
        </p:spPr>
        <p:txBody>
          <a:bodyPr/>
          <a:lstStyle/>
          <a:p>
            <a:r>
              <a:rPr dirty="0"/>
              <a:t>arc-</a:t>
            </a:r>
            <a:r>
              <a:rPr dirty="0" err="1"/>
              <a:t>occitanie.fr</a:t>
            </a:r>
            <a:endParaRPr dirty="0"/>
          </a:p>
        </p:txBody>
      </p:sp>
      <p:sp>
        <p:nvSpPr>
          <p:cNvPr id="120" name="Une activité du site soutenue en 2019 avec 94 300 connexions soit 260 par jour en moyenne.…"/>
          <p:cNvSpPr txBox="1">
            <a:spLocks noGrp="1"/>
          </p:cNvSpPr>
          <p:nvPr>
            <p:ph type="subTitle" sz="half" idx="1"/>
          </p:nvPr>
        </p:nvSpPr>
        <p:spPr>
          <a:xfrm>
            <a:off x="249690" y="1737797"/>
            <a:ext cx="12577310" cy="313012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502412">
              <a:defRPr sz="3182"/>
            </a:pPr>
            <a:r>
              <a:rPr lang="fr-FR" dirty="0"/>
              <a:t>Une activité du site </a:t>
            </a:r>
            <a:r>
              <a:rPr lang="fr-FR" b="1" dirty="0"/>
              <a:t>affecté par le COVID</a:t>
            </a:r>
            <a:r>
              <a:rPr lang="fr-FR" dirty="0"/>
              <a:t> avec </a:t>
            </a:r>
            <a:r>
              <a:rPr lang="fr-FR" sz="3182" b="1" dirty="0"/>
              <a:t>69 923 </a:t>
            </a:r>
            <a:r>
              <a:rPr lang="fr-FR" dirty="0"/>
              <a:t>connexions en </a:t>
            </a:r>
            <a:r>
              <a:rPr lang="fr-FR" b="1" dirty="0"/>
              <a:t>2020</a:t>
            </a:r>
            <a:r>
              <a:rPr lang="fr-FR" sz="3182" dirty="0"/>
              <a:t> </a:t>
            </a:r>
            <a:r>
              <a:rPr lang="fr-FR" dirty="0"/>
              <a:t>et en </a:t>
            </a:r>
            <a:r>
              <a:rPr lang="fr-FR" b="1" dirty="0"/>
              <a:t>2021</a:t>
            </a:r>
            <a:r>
              <a:rPr lang="fr-FR" dirty="0"/>
              <a:t> </a:t>
            </a:r>
            <a:r>
              <a:rPr lang="fr-FR" sz="3182" b="1" dirty="0"/>
              <a:t>57 417 </a:t>
            </a:r>
            <a:r>
              <a:rPr lang="fr-FR" dirty="0"/>
              <a:t>connexions au lieu des environs 95 000 les deux années précédentes. Ces baisses se situent en Semestre 1.</a:t>
            </a:r>
          </a:p>
          <a:p>
            <a:pPr algn="l" defTabSz="502412">
              <a:defRPr sz="3182"/>
            </a:pPr>
            <a:r>
              <a:rPr lang="fr-FR" dirty="0"/>
              <a:t>Le site a atteint </a:t>
            </a:r>
            <a:r>
              <a:rPr lang="fr-FR" b="1" dirty="0"/>
              <a:t>372 000 </a:t>
            </a:r>
            <a:r>
              <a:rPr lang="fr-FR" dirty="0"/>
              <a:t>connexions depuis juillet 2017 (lancement).</a:t>
            </a:r>
          </a:p>
          <a:p>
            <a:pPr algn="l" defTabSz="502412">
              <a:defRPr sz="3182"/>
            </a:pPr>
            <a:r>
              <a:rPr lang="fr-FR" dirty="0"/>
              <a:t>Les </a:t>
            </a:r>
            <a:r>
              <a:rPr lang="fr-FR" b="1" dirty="0"/>
              <a:t>plus consultés</a:t>
            </a:r>
            <a:r>
              <a:rPr lang="fr-FR" dirty="0"/>
              <a:t> : Accueil actualités </a:t>
            </a:r>
            <a:r>
              <a:rPr lang="fr-FR" sz="2400" dirty="0"/>
              <a:t>(20 000 en 2021), </a:t>
            </a:r>
            <a:r>
              <a:rPr lang="fr-FR" dirty="0"/>
              <a:t>Devenir arbitre </a:t>
            </a:r>
            <a:r>
              <a:rPr lang="fr-FR" sz="2400" dirty="0"/>
              <a:t>(5 500 en 2021) </a:t>
            </a:r>
            <a:r>
              <a:rPr lang="fr-FR" dirty="0"/>
              <a:t>outils de l’arbitre</a:t>
            </a:r>
            <a:r>
              <a:rPr lang="fr-FR" sz="3200" dirty="0"/>
              <a:t> </a:t>
            </a:r>
            <a:r>
              <a:rPr lang="fr-FR" sz="2400" dirty="0"/>
              <a:t>(5 500 en 2021)</a:t>
            </a:r>
            <a:r>
              <a:rPr lang="fr-FR" dirty="0"/>
              <a:t>, CR Salle et compétitions.</a:t>
            </a:r>
          </a:p>
        </p:txBody>
      </p:sp>
      <p:sp>
        <p:nvSpPr>
          <p:cNvPr id="123" name="Rectangle"/>
          <p:cNvSpPr/>
          <p:nvPr/>
        </p:nvSpPr>
        <p:spPr>
          <a:xfrm>
            <a:off x="1270000" y="6197249"/>
            <a:ext cx="5670446" cy="3021702"/>
          </a:xfrm>
          <a:prstGeom prst="rect">
            <a:avLst/>
          </a:prstGeom>
          <a:solidFill>
            <a:schemeClr val="accent1">
              <a:alpha val="2595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D2A6FE4-EF8A-3840-BD64-6A90701A7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519" y="153194"/>
            <a:ext cx="1340481" cy="134907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45A3026-1411-214B-B672-742201A06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28" y="5089375"/>
            <a:ext cx="12276944" cy="4511031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492A32B-0D75-6A4E-8818-A8E358E1C9DF}"/>
              </a:ext>
            </a:extLst>
          </p:cNvPr>
          <p:cNvCxnSpPr>
            <a:cxnSpLocks/>
          </p:cNvCxnSpPr>
          <p:nvPr/>
        </p:nvCxnSpPr>
        <p:spPr>
          <a:xfrm>
            <a:off x="1543987" y="6505731"/>
            <a:ext cx="494675" cy="203866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F145ED71-010B-8C49-8B84-515D2235E80D}"/>
              </a:ext>
            </a:extLst>
          </p:cNvPr>
          <p:cNvCxnSpPr>
            <a:cxnSpLocks/>
          </p:cNvCxnSpPr>
          <p:nvPr/>
        </p:nvCxnSpPr>
        <p:spPr>
          <a:xfrm>
            <a:off x="2512518" y="6620977"/>
            <a:ext cx="522157" cy="159852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C34D2CF-A6AD-E842-B31B-80B6333FEF93}"/>
              </a:ext>
            </a:extLst>
          </p:cNvPr>
          <p:cNvCxnSpPr>
            <a:cxnSpLocks/>
          </p:cNvCxnSpPr>
          <p:nvPr/>
        </p:nvCxnSpPr>
        <p:spPr>
          <a:xfrm>
            <a:off x="3583066" y="7344890"/>
            <a:ext cx="357681" cy="98964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3AE8BAE-5B24-B347-B0B5-0EAA89F63FFE}"/>
              </a:ext>
            </a:extLst>
          </p:cNvPr>
          <p:cNvCxnSpPr>
            <a:cxnSpLocks/>
          </p:cNvCxnSpPr>
          <p:nvPr/>
        </p:nvCxnSpPr>
        <p:spPr>
          <a:xfrm>
            <a:off x="4489138" y="7724678"/>
            <a:ext cx="472606" cy="60985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0D30C72-D83D-0C47-9010-18CA930EAC10}"/>
              </a:ext>
            </a:extLst>
          </p:cNvPr>
          <p:cNvCxnSpPr>
            <a:cxnSpLocks/>
          </p:cNvCxnSpPr>
          <p:nvPr/>
        </p:nvCxnSpPr>
        <p:spPr>
          <a:xfrm>
            <a:off x="5501390" y="7809875"/>
            <a:ext cx="359764" cy="43471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94FEED5-C670-3945-A5EC-A97600B22FBD}"/>
              </a:ext>
            </a:extLst>
          </p:cNvPr>
          <p:cNvCxnSpPr>
            <a:cxnSpLocks/>
          </p:cNvCxnSpPr>
          <p:nvPr/>
        </p:nvCxnSpPr>
        <p:spPr>
          <a:xfrm>
            <a:off x="6460969" y="7659593"/>
            <a:ext cx="382665" cy="50003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597599D1-B0F9-DA47-BD45-098998042E53}"/>
              </a:ext>
            </a:extLst>
          </p:cNvPr>
          <p:cNvCxnSpPr>
            <a:cxnSpLocks/>
          </p:cNvCxnSpPr>
          <p:nvPr/>
        </p:nvCxnSpPr>
        <p:spPr>
          <a:xfrm>
            <a:off x="7214433" y="8044360"/>
            <a:ext cx="550472" cy="48504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0B1DCFBE-2958-2D46-90CB-661C92149DD9}"/>
              </a:ext>
            </a:extLst>
          </p:cNvPr>
          <p:cNvCxnSpPr>
            <a:cxnSpLocks/>
          </p:cNvCxnSpPr>
          <p:nvPr/>
        </p:nvCxnSpPr>
        <p:spPr>
          <a:xfrm>
            <a:off x="8176303" y="8464767"/>
            <a:ext cx="547972" cy="6463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89C6708F-AEBA-0A4A-8415-B982E15885C9}"/>
              </a:ext>
            </a:extLst>
          </p:cNvPr>
          <p:cNvCxnSpPr>
            <a:cxnSpLocks/>
          </p:cNvCxnSpPr>
          <p:nvPr/>
        </p:nvCxnSpPr>
        <p:spPr>
          <a:xfrm flipV="1">
            <a:off x="9089870" y="7884826"/>
            <a:ext cx="428884" cy="7777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3B1C7428-791D-4145-AADD-61EF69B4048E}"/>
              </a:ext>
            </a:extLst>
          </p:cNvPr>
          <p:cNvCxnSpPr>
            <a:cxnSpLocks/>
          </p:cNvCxnSpPr>
          <p:nvPr/>
        </p:nvCxnSpPr>
        <p:spPr>
          <a:xfrm>
            <a:off x="10063398" y="7525062"/>
            <a:ext cx="564628" cy="26982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DD9C74B1-0730-2C44-AFAD-8B4055074224}"/>
              </a:ext>
            </a:extLst>
          </p:cNvPr>
          <p:cNvCxnSpPr>
            <a:cxnSpLocks/>
          </p:cNvCxnSpPr>
          <p:nvPr/>
        </p:nvCxnSpPr>
        <p:spPr>
          <a:xfrm flipV="1">
            <a:off x="10832477" y="6640643"/>
            <a:ext cx="560048" cy="91401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39D41079-A17B-1947-81E3-3DDA13ED5080}"/>
              </a:ext>
            </a:extLst>
          </p:cNvPr>
          <p:cNvCxnSpPr>
            <a:cxnSpLocks/>
          </p:cNvCxnSpPr>
          <p:nvPr/>
        </p:nvCxnSpPr>
        <p:spPr>
          <a:xfrm>
            <a:off x="11977141" y="7615003"/>
            <a:ext cx="520701" cy="54462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098690C3-936D-434C-9B3B-EC5CBBBE6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9" y="305907"/>
            <a:ext cx="2707617" cy="10448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Macintosh PowerPoint</Application>
  <PresentationFormat>Personnalisé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arc-occitanie.fr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arc-occitanie.fr</dc:title>
  <cp:lastModifiedBy>Frédéric Desplats</cp:lastModifiedBy>
  <cp:revision>1</cp:revision>
  <dcterms:modified xsi:type="dcterms:W3CDTF">2022-02-24T10:12:39Z</dcterms:modified>
</cp:coreProperties>
</file>