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97" r:id="rId3"/>
    <p:sldId id="293" r:id="rId4"/>
    <p:sldId id="289" r:id="rId5"/>
    <p:sldId id="287" r:id="rId6"/>
    <p:sldId id="290" r:id="rId7"/>
    <p:sldId id="291" r:id="rId8"/>
    <p:sldId id="292" r:id="rId9"/>
    <p:sldId id="277" r:id="rId10"/>
    <p:sldId id="278" r:id="rId11"/>
    <p:sldId id="286" r:id="rId12"/>
    <p:sldId id="288" r:id="rId13"/>
    <p:sldId id="283" r:id="rId14"/>
    <p:sldId id="294" r:id="rId15"/>
    <p:sldId id="295" r:id="rId16"/>
    <p:sldId id="296" r:id="rId17"/>
    <p:sldId id="284" r:id="rId18"/>
    <p:sldId id="285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14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118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4117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719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8003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186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521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4637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624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748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0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997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767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641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719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38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584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7D5E33-E445-4508-ACFC-DC32420F843F}" type="datetimeFigureOut">
              <a:rPr lang="fr-FR" smtClean="0"/>
              <a:pPr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9C386C-3DE5-441E-969A-14FB096A11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874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COMMISSION SPORTIVE CRTAO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RAPPORT D’ACTIVITE </a:t>
            </a:r>
          </a:p>
          <a:p>
            <a:pPr algn="ctr"/>
            <a:r>
              <a:rPr lang="fr-FR" dirty="0" smtClean="0"/>
              <a:t>ASSEMBLEE GENERALE DU 26 FEVRIER2022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438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Palmarès National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4883" y="2364259"/>
            <a:ext cx="10018713" cy="429191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fr-FR" sz="4500" dirty="0" smtClean="0"/>
              <a:t>Championnat </a:t>
            </a:r>
            <a:r>
              <a:rPr lang="fr-FR" sz="4500" dirty="0" smtClean="0"/>
              <a:t>de France </a:t>
            </a:r>
            <a:r>
              <a:rPr lang="fr-FR" sz="4500" dirty="0" smtClean="0"/>
              <a:t>Individuel TAE </a:t>
            </a:r>
            <a:r>
              <a:rPr lang="fr-FR" sz="4500" dirty="0" smtClean="0"/>
              <a:t>INT./TAE NAT.</a:t>
            </a:r>
            <a:br>
              <a:rPr lang="fr-FR" sz="4500" dirty="0" smtClean="0"/>
            </a:br>
            <a:r>
              <a:rPr lang="fr-FR" sz="4500" dirty="0" smtClean="0"/>
              <a:t>Adultes</a:t>
            </a:r>
            <a:br>
              <a:rPr lang="fr-FR" sz="4500" dirty="0" smtClean="0"/>
            </a:br>
            <a:r>
              <a:rPr lang="fr-FR" sz="4500" dirty="0" smtClean="0"/>
              <a:t>Riom juillet 2021</a:t>
            </a:r>
          </a:p>
          <a:p>
            <a:endParaRPr lang="fr-FR" dirty="0" smtClean="0"/>
          </a:p>
          <a:p>
            <a:r>
              <a:rPr lang="fr-FR" sz="3400" dirty="0" smtClean="0"/>
              <a:t>En </a:t>
            </a:r>
            <a:r>
              <a:rPr lang="fr-FR" sz="3400" dirty="0" smtClean="0"/>
              <a:t>TAE INT., 7 podiums dont 1 titre:</a:t>
            </a:r>
          </a:p>
          <a:p>
            <a:pPr lvl="1"/>
            <a:r>
              <a:rPr lang="fr-FR" sz="3400" dirty="0" smtClean="0"/>
              <a:t>CADEILLAN Noël (Auch) Champion de France en SH3 AP</a:t>
            </a:r>
          </a:p>
          <a:p>
            <a:pPr lvl="1"/>
            <a:r>
              <a:rPr lang="fr-FR" sz="3400" dirty="0" smtClean="0"/>
              <a:t>GAUBIL Mélanie (Nîmes) 2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en SF 1 Classique</a:t>
            </a:r>
          </a:p>
          <a:p>
            <a:pPr lvl="1"/>
            <a:r>
              <a:rPr lang="fr-FR" sz="3400" dirty="0" smtClean="0"/>
              <a:t>THEVENET BOUTEIX Marie Aude (Lattes) 2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en SF2 Classique</a:t>
            </a:r>
          </a:p>
          <a:p>
            <a:pPr lvl="1"/>
            <a:r>
              <a:rPr lang="fr-FR" sz="3400" dirty="0" smtClean="0"/>
              <a:t>DE GRANDIS Jocelyn (Nîmes) 2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en </a:t>
            </a:r>
            <a:r>
              <a:rPr lang="fr-FR" sz="3400" dirty="0"/>
              <a:t>S</a:t>
            </a:r>
            <a:r>
              <a:rPr lang="fr-FR" sz="3400" dirty="0" smtClean="0"/>
              <a:t>H 2 Classique</a:t>
            </a:r>
          </a:p>
          <a:p>
            <a:pPr lvl="1"/>
            <a:r>
              <a:rPr lang="fr-FR" sz="3400" dirty="0" smtClean="0"/>
              <a:t>DEBAIG Isabelle (Fronton) 3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SF2 AP</a:t>
            </a:r>
          </a:p>
          <a:p>
            <a:pPr lvl="1"/>
            <a:r>
              <a:rPr lang="fr-FR" sz="3400" dirty="0" smtClean="0"/>
              <a:t>STACEY Michèle (Fronton) 3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en SF3 AP</a:t>
            </a:r>
          </a:p>
          <a:p>
            <a:pPr lvl="1"/>
            <a:r>
              <a:rPr lang="fr-FR" sz="3400" dirty="0" smtClean="0"/>
              <a:t>NIVART Denis (Cahors) 3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en SH3 AP</a:t>
            </a:r>
            <a:endParaRPr lang="fr-FR" sz="3400" dirty="0"/>
          </a:p>
          <a:p>
            <a:pPr lvl="1"/>
            <a:endParaRPr lang="fr-FR" sz="3400" dirty="0"/>
          </a:p>
          <a:p>
            <a:pPr lvl="1"/>
            <a:r>
              <a:rPr lang="fr-FR" sz="3400" dirty="0" smtClean="0"/>
              <a:t>En TAE NAT., 1 podium :</a:t>
            </a:r>
          </a:p>
          <a:p>
            <a:pPr lvl="2"/>
            <a:r>
              <a:rPr lang="fr-FR" sz="3400" dirty="0" smtClean="0"/>
              <a:t>DESPEYROUX Lan (Gramat) 3</a:t>
            </a:r>
            <a:r>
              <a:rPr lang="fr-FR" sz="3400" baseline="30000" dirty="0" smtClean="0"/>
              <a:t>ième</a:t>
            </a:r>
            <a:r>
              <a:rPr lang="fr-FR" sz="3400" dirty="0" smtClean="0"/>
              <a:t> en SF3 Classique.</a:t>
            </a:r>
          </a:p>
        </p:txBody>
      </p:sp>
    </p:spTree>
    <p:extLst>
      <p:ext uri="{BB962C8B-B14F-4D97-AF65-F5344CB8AC3E}">
        <p14:creationId xmlns:p14="http://schemas.microsoft.com/office/powerpoint/2010/main" xmlns="" val="1504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Palmarès National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Filière par </a:t>
            </a:r>
            <a:r>
              <a:rPr lang="fr-FR" dirty="0" smtClean="0"/>
              <a:t>équipe</a:t>
            </a:r>
          </a:p>
          <a:p>
            <a:endParaRPr lang="fr-FR" dirty="0" smtClean="0"/>
          </a:p>
          <a:p>
            <a:r>
              <a:rPr lang="fr-FR" dirty="0" smtClean="0"/>
              <a:t>DIVISION </a:t>
            </a:r>
            <a:r>
              <a:rPr lang="fr-FR" dirty="0" smtClean="0"/>
              <a:t>1 : l’équipe féminine de Nîmes remporte le titre.</a:t>
            </a:r>
          </a:p>
          <a:p>
            <a:r>
              <a:rPr lang="fr-FR" dirty="0" smtClean="0"/>
              <a:t>DIVISION 2 : l’équipe homme de Perpignan est championne de France.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91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3/Haut Niveau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010033"/>
            <a:ext cx="10018713" cy="3781168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pPr algn="ctr">
              <a:buNone/>
            </a:pPr>
            <a:r>
              <a:rPr lang="fr-FR" b="1" i="1" u="sng" dirty="0" smtClean="0">
                <a:solidFill>
                  <a:srgbClr val="FF0000"/>
                </a:solidFill>
              </a:rPr>
              <a:t>Liste Ministérielle Haut Niveau</a:t>
            </a:r>
            <a:endParaRPr lang="fr-FR" b="1" i="1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18  </a:t>
            </a:r>
            <a:r>
              <a:rPr lang="fr-FR" dirty="0"/>
              <a:t>archers sont sur liste ministérielle </a:t>
            </a:r>
            <a:r>
              <a:rPr lang="fr-FR" dirty="0" smtClean="0"/>
              <a:t>en 2022:</a:t>
            </a:r>
            <a:endParaRPr lang="fr-FR" dirty="0"/>
          </a:p>
          <a:p>
            <a:pPr lvl="1"/>
            <a:r>
              <a:rPr lang="fr-FR" dirty="0"/>
              <a:t>SENIOR : Jean-Charles VALLADONT (Nîmes) et Pierre PLIHON (Nîmes).</a:t>
            </a:r>
          </a:p>
          <a:p>
            <a:pPr lvl="1"/>
            <a:r>
              <a:rPr lang="fr-FR" dirty="0"/>
              <a:t>RELEVE : Victoria SEBASTIAN (Montpellier), Mélanie GAUBIL (Nîmes),Anaëlle FLORENT (Nîmes) et  </a:t>
            </a:r>
            <a:r>
              <a:rPr lang="fr-FR" dirty="0" err="1"/>
              <a:t>Iban</a:t>
            </a:r>
            <a:r>
              <a:rPr lang="fr-FR" dirty="0"/>
              <a:t> BARITEAUD(Nîmes).</a:t>
            </a:r>
          </a:p>
          <a:p>
            <a:pPr lvl="1"/>
            <a:r>
              <a:rPr lang="fr-FR" dirty="0"/>
              <a:t>ESPOIR : Mélina TACUSSEL (Manduel), Mahé DISBEAUX  (Frontignan),Maïa TINCU (Narbonne), Angelina WOLFS (Montpellier), </a:t>
            </a:r>
            <a:r>
              <a:rPr lang="fr-FR" dirty="0" err="1"/>
              <a:t>Ewen</a:t>
            </a:r>
            <a:r>
              <a:rPr lang="fr-FR" dirty="0"/>
              <a:t> ESPEU (Balma),Lucas DOMINGUEZ (Montpellier),   </a:t>
            </a:r>
            <a:r>
              <a:rPr lang="fr-FR" dirty="0" err="1"/>
              <a:t>Manek</a:t>
            </a:r>
            <a:r>
              <a:rPr lang="fr-FR" dirty="0"/>
              <a:t> SUAU (Souillac), Mattéo GALIZZI (Nîmes), Benjamin PEREZ (</a:t>
            </a:r>
            <a:r>
              <a:rPr lang="fr-FR" dirty="0" err="1"/>
              <a:t>Taarbes</a:t>
            </a:r>
            <a:r>
              <a:rPr lang="fr-FR" dirty="0"/>
              <a:t>) , Alexandre PETROFF (Montpellier),Baptiste ADDIS (Manduel) et Mathias DUPONT (Nîmes)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808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3/Haut Niveau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084173"/>
            <a:ext cx="10018713" cy="370702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b="1" i="1" u="sng" dirty="0" smtClean="0">
                <a:solidFill>
                  <a:srgbClr val="FF0000"/>
                </a:solidFill>
              </a:rPr>
              <a:t>ARCHERS EN STRUCTURE </a:t>
            </a:r>
            <a:r>
              <a:rPr lang="fr-FR" b="1" i="1" u="sng" dirty="0" smtClean="0">
                <a:solidFill>
                  <a:srgbClr val="FF0000"/>
                </a:solidFill>
              </a:rPr>
              <a:t>NATIONALE</a:t>
            </a:r>
          </a:p>
          <a:p>
            <a:pPr algn="ctr">
              <a:buNone/>
            </a:pPr>
            <a:endParaRPr lang="fr-FR" b="1" i="1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INSEP </a:t>
            </a:r>
            <a:r>
              <a:rPr lang="fr-FR" dirty="0" smtClean="0"/>
              <a:t>: JC VALLADONT, M. GAUBIL.</a:t>
            </a:r>
          </a:p>
          <a:p>
            <a:r>
              <a:rPr lang="fr-FR" dirty="0" smtClean="0"/>
              <a:t> PÔLE France BORDEAUX : A. FLORENT, I. BARITEAUD et B. ADDIS</a:t>
            </a:r>
          </a:p>
          <a:p>
            <a:r>
              <a:rPr lang="fr-FR" dirty="0" smtClean="0"/>
              <a:t>PÔLE ESPOIR  COMPIEGNE : M. TIMCU et M. DUPONT</a:t>
            </a:r>
          </a:p>
          <a:p>
            <a:r>
              <a:rPr lang="fr-FR" dirty="0" smtClean="0"/>
              <a:t>PÔLE ESPOR NANTES : V. SEBASTIAN, A. WOLFS et A. PETROFF.</a:t>
            </a:r>
          </a:p>
          <a:p>
            <a:r>
              <a:rPr lang="fr-FR" dirty="0" smtClean="0"/>
              <a:t>PÔLE ESPOIR BOULOURIS : M. TACUSSEL, M. SUAU,  M. DISBEAU et M. GALIZZI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 CRTAO soutient ces athlètes en prenant en charge une partie des frais de pension et de matériel pour les pôles relève et espoirs.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314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4/Saison Extérieure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257169"/>
            <a:ext cx="10018713" cy="37646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i="1" u="sng" dirty="0" smtClean="0"/>
              <a:t>Individuel</a:t>
            </a:r>
            <a:r>
              <a:rPr lang="fr-FR" dirty="0" smtClean="0"/>
              <a:t> :</a:t>
            </a:r>
          </a:p>
          <a:p>
            <a:pPr algn="ctr">
              <a:buNone/>
            </a:pPr>
            <a:endParaRPr lang="fr-FR" dirty="0" smtClean="0"/>
          </a:p>
          <a:p>
            <a:pPr lvl="1"/>
            <a:r>
              <a:rPr lang="fr-FR" dirty="0" smtClean="0"/>
              <a:t>Championnat 	Régional TAE INT. : </a:t>
            </a:r>
            <a:r>
              <a:rPr lang="fr-FR" b="1" dirty="0" smtClean="0">
                <a:solidFill>
                  <a:srgbClr val="FF0000"/>
                </a:solidFill>
              </a:rPr>
              <a:t>BEZIERS</a:t>
            </a:r>
          </a:p>
          <a:p>
            <a:pPr lvl="3"/>
            <a:r>
              <a:rPr lang="fr-FR" dirty="0" smtClean="0"/>
              <a:t>Jeunes  :  samedi 02 juillet </a:t>
            </a:r>
          </a:p>
          <a:p>
            <a:pPr lvl="3"/>
            <a:r>
              <a:rPr lang="fr-FR" dirty="0" smtClean="0"/>
              <a:t>Adultes : dimanche 03 </a:t>
            </a:r>
            <a:r>
              <a:rPr lang="fr-FR" dirty="0" smtClean="0"/>
              <a:t>juillet</a:t>
            </a:r>
            <a:endParaRPr lang="fr-FR" dirty="0" smtClean="0"/>
          </a:p>
          <a:p>
            <a:pPr lvl="1"/>
            <a:r>
              <a:rPr lang="fr-FR" dirty="0" smtClean="0"/>
              <a:t>Pas de quotas, moyenne de trois scores obligatoires avant le championnat.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4/Saison Extérieure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i="1" u="sng" dirty="0" smtClean="0"/>
              <a:t>Individuel</a:t>
            </a:r>
            <a:r>
              <a:rPr lang="fr-FR" dirty="0" smtClean="0"/>
              <a:t> </a:t>
            </a:r>
            <a:r>
              <a:rPr lang="fr-FR" dirty="0" smtClean="0"/>
              <a:t>:</a:t>
            </a:r>
          </a:p>
          <a:p>
            <a:pPr algn="ctr">
              <a:buNone/>
            </a:pPr>
            <a:endParaRPr lang="fr-FR" dirty="0" smtClean="0"/>
          </a:p>
          <a:p>
            <a:pPr lvl="1"/>
            <a:r>
              <a:rPr lang="fr-FR" dirty="0" smtClean="0"/>
              <a:t>Championnat 	Régional TAE INT. : </a:t>
            </a:r>
            <a:r>
              <a:rPr lang="fr-FR" b="1" dirty="0" smtClean="0">
                <a:solidFill>
                  <a:srgbClr val="FF0000"/>
                </a:solidFill>
              </a:rPr>
              <a:t>RODEZ</a:t>
            </a:r>
          </a:p>
          <a:p>
            <a:pPr lvl="3"/>
            <a:r>
              <a:rPr lang="fr-FR" dirty="0" smtClean="0"/>
              <a:t>Jeunes et Adultes  :   dimanche 10 </a:t>
            </a:r>
            <a:r>
              <a:rPr lang="fr-FR" dirty="0" smtClean="0"/>
              <a:t>juillet</a:t>
            </a:r>
          </a:p>
          <a:p>
            <a:pPr lvl="3">
              <a:buNone/>
            </a:pPr>
            <a:endParaRPr lang="fr-FR" dirty="0" smtClean="0"/>
          </a:p>
          <a:p>
            <a:pPr lvl="1"/>
            <a:r>
              <a:rPr lang="fr-FR" dirty="0" smtClean="0"/>
              <a:t>Pas </a:t>
            </a:r>
            <a:r>
              <a:rPr lang="fr-FR" dirty="0" smtClean="0"/>
              <a:t>de quotas, moyenne de trois scores </a:t>
            </a:r>
            <a:r>
              <a:rPr lang="fr-FR" dirty="0" smtClean="0"/>
              <a:t>obligatoire </a:t>
            </a:r>
            <a:r>
              <a:rPr lang="fr-FR" dirty="0" smtClean="0"/>
              <a:t>avant le championnat</a:t>
            </a:r>
            <a:r>
              <a:rPr lang="fr-FR" dirty="0" smtClean="0"/>
              <a:t>.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4/Saison Extérieure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100649"/>
            <a:ext cx="10018713" cy="3690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i="1" u="sng" dirty="0" smtClean="0"/>
              <a:t>Equipe </a:t>
            </a:r>
          </a:p>
          <a:p>
            <a:r>
              <a:rPr lang="fr-FR" dirty="0" smtClean="0"/>
              <a:t>Division Régionale Excellence :</a:t>
            </a:r>
          </a:p>
          <a:p>
            <a:pPr lvl="1"/>
            <a:r>
              <a:rPr lang="fr-FR" dirty="0" smtClean="0"/>
              <a:t>Calendrier :</a:t>
            </a:r>
          </a:p>
          <a:p>
            <a:pPr lvl="2"/>
            <a:r>
              <a:rPr lang="fr-FR" dirty="0" smtClean="0"/>
              <a:t>Epreuve 1 :	24/04	</a:t>
            </a:r>
            <a:r>
              <a:rPr lang="fr-FR" dirty="0" err="1" smtClean="0"/>
              <a:t>Castelsarrazin</a:t>
            </a:r>
            <a:endParaRPr lang="fr-FR" dirty="0" smtClean="0"/>
          </a:p>
          <a:p>
            <a:pPr lvl="2"/>
            <a:r>
              <a:rPr lang="fr-FR" dirty="0" smtClean="0"/>
              <a:t>Epreuve 2 :	22/05	ALES</a:t>
            </a:r>
          </a:p>
          <a:p>
            <a:pPr lvl="2"/>
            <a:r>
              <a:rPr lang="fr-FR" dirty="0" smtClean="0"/>
              <a:t>Epreuve 3 :	19/06	AUCH</a:t>
            </a:r>
          </a:p>
          <a:p>
            <a:pPr lvl="1"/>
            <a:r>
              <a:rPr lang="fr-FR" dirty="0" smtClean="0"/>
              <a:t>Participation : 4 équipes classique femme, 15 équipes classique homme, 3 équipes arc à poulies femme et 6 équipes arc à poulies homme.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4/Saison Extérieure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NOUVEAUX REGLEMENTS FILIERE REGIONALE PAR EQUIPE ADULTES</a:t>
            </a:r>
          </a:p>
          <a:p>
            <a:r>
              <a:rPr lang="fr-FR" dirty="0" smtClean="0"/>
              <a:t>CRITERIUM </a:t>
            </a:r>
            <a:r>
              <a:rPr lang="fr-FR" dirty="0" smtClean="0"/>
              <a:t>REGIONAL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0000"/>
                </a:solidFill>
              </a:rPr>
              <a:t>NARBONNE le 12 juin 2022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Simplification par classement des équipes sur le classement national </a:t>
            </a:r>
            <a:r>
              <a:rPr lang="fr-FR" dirty="0" smtClean="0"/>
              <a:t>TAE NAT. sans </a:t>
            </a:r>
            <a:r>
              <a:rPr lang="fr-FR" dirty="0" smtClean="0"/>
              <a:t>épreuve de zone .</a:t>
            </a:r>
          </a:p>
          <a:p>
            <a:pPr lvl="1"/>
            <a:r>
              <a:rPr lang="fr-FR" dirty="0" smtClean="0"/>
              <a:t>Equipe de cadet à S3 (mixité possible).</a:t>
            </a:r>
          </a:p>
          <a:p>
            <a:pPr lvl="1"/>
            <a:r>
              <a:rPr lang="fr-FR" dirty="0" smtClean="0"/>
              <a:t>Inscription des clubs </a:t>
            </a:r>
            <a:r>
              <a:rPr lang="fr-FR" dirty="0" smtClean="0"/>
              <a:t>: </a:t>
            </a:r>
            <a:r>
              <a:rPr lang="fr-FR" i="1" dirty="0" smtClean="0">
                <a:solidFill>
                  <a:srgbClr val="FF0000"/>
                </a:solidFill>
              </a:rPr>
              <a:t>envoie des bulletins d’inscriptions mi-mars pour retour fin avril</a:t>
            </a:r>
            <a:r>
              <a:rPr lang="fr-FR" dirty="0" smtClean="0"/>
              <a:t>.</a:t>
            </a:r>
            <a:endParaRPr lang="fr-FR" dirty="0" smtClean="0"/>
          </a:p>
          <a:p>
            <a:pPr lvl="1"/>
            <a:r>
              <a:rPr lang="fr-FR" dirty="0" smtClean="0"/>
              <a:t>Sélection de 16 équipes en arc classique et 8 équipes arc à poulies  pour une épreuve finale avec duel.</a:t>
            </a:r>
          </a:p>
          <a:p>
            <a:pPr lvl="1"/>
            <a:r>
              <a:rPr lang="fr-FR" dirty="0" smtClean="0"/>
              <a:t>Règlement complet sur site du CRTAO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1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4/ Saison Extérieure 2022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dirty="0" smtClean="0"/>
              <a:t>RAPPEL REGLEMENTS FILIERE REGIONALE PAR EQUIPE JEUNES</a:t>
            </a:r>
          </a:p>
          <a:p>
            <a:r>
              <a:rPr lang="fr-FR" dirty="0" smtClean="0"/>
              <a:t>Championnat  </a:t>
            </a:r>
            <a:r>
              <a:rPr lang="fr-FR" dirty="0" smtClean="0"/>
              <a:t>Régional Jeunes par équipe de club </a:t>
            </a:r>
            <a:r>
              <a:rPr lang="fr-FR" dirty="0" smtClean="0"/>
              <a:t>:</a:t>
            </a:r>
            <a:r>
              <a:rPr lang="fr-FR" dirty="0" smtClean="0">
                <a:solidFill>
                  <a:srgbClr val="FF0000"/>
                </a:solidFill>
              </a:rPr>
              <a:t>LATTES le 26 juin 2022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Simplification par classement des équipes sur le classement </a:t>
            </a:r>
            <a:r>
              <a:rPr lang="fr-FR" dirty="0" smtClean="0"/>
              <a:t>national sans épreuve par zone </a:t>
            </a:r>
            <a:r>
              <a:rPr lang="fr-FR" dirty="0"/>
              <a:t>.</a:t>
            </a:r>
          </a:p>
          <a:p>
            <a:pPr lvl="1"/>
            <a:r>
              <a:rPr lang="fr-FR" dirty="0" smtClean="0"/>
              <a:t>Deux catégories benjamin/ minime  et cadet/junior (mixité possible dans les deux catégories).</a:t>
            </a:r>
            <a:endParaRPr lang="fr-FR" dirty="0"/>
          </a:p>
          <a:p>
            <a:pPr lvl="1"/>
            <a:r>
              <a:rPr lang="fr-FR" dirty="0"/>
              <a:t>Inscription des clubs </a:t>
            </a:r>
            <a:r>
              <a:rPr lang="fr-FR" dirty="0" smtClean="0"/>
              <a:t>: </a:t>
            </a:r>
            <a:r>
              <a:rPr lang="fr-FR" i="1" dirty="0" smtClean="0">
                <a:solidFill>
                  <a:srgbClr val="FF0000"/>
                </a:solidFill>
              </a:rPr>
              <a:t>envoie des bulletins d’inscriptions mi-mars pour retour fin avril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/>
              <a:t>Sélection de 16 équipes en </a:t>
            </a:r>
            <a:r>
              <a:rPr lang="fr-FR" dirty="0" smtClean="0"/>
              <a:t>benjamin/minime et  16 équipes en cadet/junior pour le championnat en juillet :  tir qualificatif + duel par équipe.</a:t>
            </a:r>
          </a:p>
          <a:p>
            <a:pPr lvl="1"/>
            <a:r>
              <a:rPr lang="fr-FR" dirty="0" smtClean="0"/>
              <a:t>Règlement </a:t>
            </a:r>
            <a:r>
              <a:rPr lang="fr-FR" dirty="0"/>
              <a:t>complet sur site du CRTAO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602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Commission sportive CRTAO </a:t>
            </a:r>
            <a:br>
              <a:rPr lang="fr-FR" dirty="0" smtClean="0"/>
            </a:br>
            <a:r>
              <a:rPr lang="fr-FR" dirty="0" smtClean="0"/>
              <a:t>Assemblée Générale Saison 2021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84310" y="2290119"/>
            <a:ext cx="10018713" cy="3501081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Sommaire :</a:t>
            </a:r>
          </a:p>
          <a:p>
            <a:pPr algn="just">
              <a:buNone/>
            </a:pPr>
            <a:r>
              <a:rPr lang="fr-FR" dirty="0" smtClean="0"/>
              <a:t>1/ Fonctionnement</a:t>
            </a:r>
          </a:p>
          <a:p>
            <a:pPr algn="just">
              <a:buNone/>
            </a:pPr>
            <a:r>
              <a:rPr lang="fr-FR" dirty="0" smtClean="0"/>
              <a:t>2/ Bilan Saison 2020/2021</a:t>
            </a:r>
          </a:p>
          <a:p>
            <a:pPr algn="just">
              <a:buNone/>
            </a:pPr>
            <a:r>
              <a:rPr lang="fr-FR" dirty="0" smtClean="0"/>
              <a:t>3 / Haut Niveau </a:t>
            </a:r>
          </a:p>
          <a:p>
            <a:pPr algn="just">
              <a:buNone/>
            </a:pPr>
            <a:r>
              <a:rPr lang="fr-FR" dirty="0" smtClean="0"/>
              <a:t>4/ Saison Extérieure 2022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1/Fonctionnement de la commission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Validation des calendriers des compétitions tir à l’arc extérieur (décembre 2020) et tir en salle  (juillet 2021).</a:t>
            </a:r>
          </a:p>
          <a:p>
            <a:r>
              <a:rPr lang="fr-FR" dirty="0"/>
              <a:t>Mise en place du mode de sélection  pour les Championnats régionaux tir en salle 2022.</a:t>
            </a:r>
          </a:p>
          <a:p>
            <a:r>
              <a:rPr lang="fr-FR" dirty="0"/>
              <a:t>Gestion des annulations et report des compétitions qualificatives, annulation et/ou réorganisation des actions régionales individuelles et par équipe.</a:t>
            </a:r>
          </a:p>
          <a:p>
            <a:r>
              <a:rPr lang="fr-FR" dirty="0"/>
              <a:t>Filière par équipe : gestion de la Division Régionale Excellence , mise en place du championnat régional  Jeunes en salle équipe de club.</a:t>
            </a:r>
          </a:p>
          <a:p>
            <a:r>
              <a:rPr lang="fr-FR" dirty="0"/>
              <a:t>Analyse en collaboration avec commission jeunes des demandes de soutien CRTAO pour les archers haut niveau, les clubs ETAF, Pré </a:t>
            </a:r>
            <a:r>
              <a:rPr lang="fr-FR" dirty="0" err="1"/>
              <a:t>Etaf</a:t>
            </a:r>
            <a:r>
              <a:rPr lang="fr-FR" dirty="0"/>
              <a:t> et comités départementaux.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176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2/Bilan SAISON </a:t>
            </a:r>
            <a:r>
              <a:rPr lang="fr-FR" dirty="0" smtClean="0"/>
              <a:t>2020/2021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Comme l’année précédente</a:t>
            </a:r>
            <a:r>
              <a:rPr lang="fr-FR" dirty="0"/>
              <a:t>, </a:t>
            </a:r>
            <a:r>
              <a:rPr lang="fr-FR" dirty="0" smtClean="0"/>
              <a:t>la saison sportive a été fortement perturbée par la crise sanitaire.</a:t>
            </a:r>
          </a:p>
          <a:p>
            <a:r>
              <a:rPr lang="fr-FR" dirty="0" smtClean="0"/>
              <a:t>Après un début avec de fortes contraintes d’organisation en octobre, la saison salle s’est arrêtée en novembre.</a:t>
            </a:r>
          </a:p>
          <a:p>
            <a:r>
              <a:rPr lang="fr-FR" dirty="0" smtClean="0"/>
              <a:t>Les compétitions officielles ont pu reprendre vers la mi-mai.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669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Actions en </a:t>
            </a:r>
            <a:r>
              <a:rPr lang="fr-FR" dirty="0" smtClean="0"/>
              <a:t>Occitanie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</a:t>
            </a:r>
            <a:r>
              <a:rPr lang="fr-FR" dirty="0" smtClean="0"/>
              <a:t>ébut </a:t>
            </a:r>
            <a:r>
              <a:rPr lang="fr-FR" dirty="0"/>
              <a:t>avril, </a:t>
            </a:r>
            <a:r>
              <a:rPr lang="fr-FR" dirty="0" smtClean="0"/>
              <a:t>mise </a:t>
            </a:r>
            <a:r>
              <a:rPr lang="fr-FR" dirty="0"/>
              <a:t>en place </a:t>
            </a:r>
            <a:r>
              <a:rPr lang="fr-FR" dirty="0" smtClean="0"/>
              <a:t>d’un </a:t>
            </a:r>
            <a:r>
              <a:rPr lang="fr-FR" dirty="0"/>
              <a:t>challenge de l’entraînement dans l’ensemble des disciplines : salle, tir extérieur international </a:t>
            </a:r>
            <a:r>
              <a:rPr lang="fr-FR" dirty="0" smtClean="0"/>
              <a:t>et </a:t>
            </a:r>
            <a:r>
              <a:rPr lang="fr-FR" dirty="0"/>
              <a:t>national, campagne , 3 D et nature</a:t>
            </a:r>
            <a:r>
              <a:rPr lang="fr-FR" dirty="0" smtClean="0"/>
              <a:t>. Cette action a créé une dynamique sur l’ensemble du territoire. Ce challenge s’est arrêté dès la reprise des compétitions </a:t>
            </a:r>
            <a:r>
              <a:rPr lang="fr-FR" dirty="0" smtClean="0"/>
              <a:t>qualificatives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494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Actions en </a:t>
            </a:r>
            <a:r>
              <a:rPr lang="fr-FR" dirty="0"/>
              <a:t>Occitanie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individuel, les championnats régionaux ont été organisés en TAE National et International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La participation a été correcte compte tenu du contexte.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observe une baisse </a:t>
            </a:r>
            <a:r>
              <a:rPr lang="fr-FR" dirty="0" smtClean="0"/>
              <a:t>de participation plus </a:t>
            </a:r>
            <a:r>
              <a:rPr lang="fr-FR" dirty="0"/>
              <a:t>nette chez les jeunes . </a:t>
            </a:r>
            <a:endParaRPr lang="fr-FR" dirty="0" smtClean="0"/>
          </a:p>
          <a:p>
            <a:r>
              <a:rPr lang="fr-FR" dirty="0" smtClean="0"/>
              <a:t>Cette </a:t>
            </a:r>
            <a:r>
              <a:rPr lang="fr-FR" dirty="0"/>
              <a:t>tendance se confirme sur les championnats régionaux salle en février 2022.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50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Actions en </a:t>
            </a:r>
            <a:r>
              <a:rPr lang="fr-FR" dirty="0"/>
              <a:t>Occitanie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Par équipe, la division régionale excellence s’est </a:t>
            </a:r>
            <a:r>
              <a:rPr lang="fr-FR" dirty="0" smtClean="0"/>
              <a:t>réduite à une </a:t>
            </a:r>
            <a:r>
              <a:rPr lang="fr-FR" dirty="0"/>
              <a:t>épreuve (Manduel). </a:t>
            </a:r>
            <a:endParaRPr lang="fr-FR" dirty="0" smtClean="0"/>
          </a:p>
          <a:p>
            <a:r>
              <a:rPr lang="fr-FR" dirty="0" smtClean="0"/>
              <a:t>Sans finale nationale possible, l’objectif était </a:t>
            </a:r>
            <a:r>
              <a:rPr lang="fr-FR" dirty="0"/>
              <a:t>surtout de récréer une dynamique au niveau des </a:t>
            </a:r>
            <a:r>
              <a:rPr lang="fr-FR" dirty="0" smtClean="0"/>
              <a:t>clubs (8 </a:t>
            </a:r>
            <a:r>
              <a:rPr lang="fr-FR" dirty="0"/>
              <a:t>équipes au total).</a:t>
            </a:r>
          </a:p>
          <a:p>
            <a:r>
              <a:rPr lang="fr-FR" dirty="0"/>
              <a:t>La première édition du championnat régional par </a:t>
            </a:r>
            <a:r>
              <a:rPr lang="fr-FR" dirty="0" smtClean="0"/>
              <a:t>équipe de club  </a:t>
            </a:r>
            <a:r>
              <a:rPr lang="fr-FR" dirty="0"/>
              <a:t>jeunes à Rodez  </a:t>
            </a:r>
            <a:r>
              <a:rPr lang="fr-FR" dirty="0" smtClean="0"/>
              <a:t>s’est déroulée fin  juin .</a:t>
            </a:r>
          </a:p>
          <a:p>
            <a:r>
              <a:rPr lang="fr-FR" dirty="0" smtClean="0"/>
              <a:t>Avec </a:t>
            </a:r>
            <a:r>
              <a:rPr lang="fr-FR" dirty="0"/>
              <a:t>13 équipes </a:t>
            </a:r>
            <a:r>
              <a:rPr lang="fr-FR" dirty="0" smtClean="0"/>
              <a:t>engagées, </a:t>
            </a:r>
            <a:r>
              <a:rPr lang="fr-FR" dirty="0" smtClean="0"/>
              <a:t>le premier bilan est positif et l’offre semble plus appropriée à l’attente des clubs.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449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Palmarès International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JEUX OLYMPIQUES – Tokyo 2021</a:t>
            </a:r>
          </a:p>
          <a:p>
            <a:pPr marL="0" indent="0" algn="ctr">
              <a:buNone/>
            </a:pPr>
            <a:r>
              <a:rPr lang="fr-FR" dirty="0" smtClean="0"/>
              <a:t>  </a:t>
            </a:r>
            <a:r>
              <a:rPr lang="fr-FR" dirty="0"/>
              <a:t>	</a:t>
            </a:r>
            <a:r>
              <a:rPr lang="fr-FR" dirty="0" smtClean="0"/>
              <a:t>Deux archers nîmois sélectionnés : Pierre </a:t>
            </a:r>
            <a:r>
              <a:rPr lang="fr-FR" dirty="0" err="1"/>
              <a:t>Plihon</a:t>
            </a:r>
            <a:r>
              <a:rPr lang="fr-FR" dirty="0"/>
              <a:t>  et Jean Charles </a:t>
            </a:r>
            <a:r>
              <a:rPr lang="fr-FR" dirty="0" err="1" smtClean="0"/>
              <a:t>Valladont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. 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CHAMPIONNAT DU MONDE DE  LA </a:t>
            </a:r>
            <a:r>
              <a:rPr lang="fr-FR" dirty="0" smtClean="0"/>
              <a:t>JEUNESSE – </a:t>
            </a:r>
            <a:r>
              <a:rPr lang="fr-FR" dirty="0" err="1" smtClean="0"/>
              <a:t>Wroclow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dirty="0" smtClean="0"/>
              <a:t>Sélection de Victoria </a:t>
            </a:r>
            <a:r>
              <a:rPr lang="fr-FR" dirty="0"/>
              <a:t> </a:t>
            </a:r>
            <a:r>
              <a:rPr lang="fr-FR" dirty="0" smtClean="0"/>
              <a:t>SEBASTIAN</a:t>
            </a:r>
          </a:p>
          <a:p>
            <a:pPr marL="0" indent="0" algn="ctr">
              <a:buNone/>
            </a:pPr>
            <a:r>
              <a:rPr lang="fr-FR" dirty="0" smtClean="0"/>
              <a:t>Championne </a:t>
            </a:r>
            <a:r>
              <a:rPr lang="fr-FR" dirty="0"/>
              <a:t>du</a:t>
            </a:r>
            <a:r>
              <a:rPr lang="fr-FR" dirty="0" smtClean="0"/>
              <a:t>  Monde par </a:t>
            </a:r>
            <a:r>
              <a:rPr lang="fr-FR" dirty="0"/>
              <a:t>équipe</a:t>
            </a:r>
          </a:p>
        </p:txBody>
      </p:sp>
    </p:spTree>
    <p:extLst>
      <p:ext uri="{BB962C8B-B14F-4D97-AF65-F5344CB8AC3E}">
        <p14:creationId xmlns:p14="http://schemas.microsoft.com/office/powerpoint/2010/main" xmlns="" val="36379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2/Bilan Saison 2020/2021</a:t>
            </a:r>
            <a:br>
              <a:rPr lang="fr-FR" dirty="0" smtClean="0"/>
            </a:br>
            <a:r>
              <a:rPr lang="fr-FR" dirty="0" smtClean="0"/>
              <a:t>Palmarès National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Championnat de France Individuel TAE</a:t>
            </a:r>
            <a:br>
              <a:rPr lang="fr-FR" dirty="0" smtClean="0"/>
            </a:br>
            <a:r>
              <a:rPr lang="fr-FR" dirty="0" smtClean="0"/>
              <a:t> Jeunes</a:t>
            </a:r>
            <a:br>
              <a:rPr lang="fr-FR" dirty="0" smtClean="0"/>
            </a:br>
            <a:r>
              <a:rPr lang="fr-FR" dirty="0" smtClean="0"/>
              <a:t>Riom Juillet 2021 </a:t>
            </a:r>
          </a:p>
          <a:p>
            <a:pPr algn="ctr">
              <a:buNone/>
            </a:pPr>
            <a:r>
              <a:rPr lang="fr-FR" dirty="0" smtClean="0"/>
              <a:t>3 </a:t>
            </a:r>
            <a:r>
              <a:rPr lang="fr-FR" dirty="0" smtClean="0"/>
              <a:t>podiums dont 1titre:</a:t>
            </a:r>
          </a:p>
          <a:p>
            <a:pPr lvl="2"/>
            <a:r>
              <a:rPr lang="fr-FR" dirty="0" smtClean="0"/>
              <a:t>TACUSSEL Mélina (Manduel)    Championne de France Minime</a:t>
            </a:r>
          </a:p>
          <a:p>
            <a:pPr lvl="2"/>
            <a:r>
              <a:rPr lang="fr-FR" dirty="0" smtClean="0"/>
              <a:t>DOMINGEZ Lucas(Montpellier)  2</a:t>
            </a:r>
            <a:r>
              <a:rPr lang="fr-FR" baseline="30000" dirty="0" smtClean="0"/>
              <a:t>ième</a:t>
            </a:r>
            <a:r>
              <a:rPr lang="fr-FR" dirty="0" smtClean="0"/>
              <a:t> en Minime</a:t>
            </a:r>
          </a:p>
          <a:p>
            <a:pPr lvl="2"/>
            <a:r>
              <a:rPr lang="fr-FR" dirty="0" smtClean="0"/>
              <a:t>MORTREUX Morgane (Narbonne)  3</a:t>
            </a:r>
            <a:r>
              <a:rPr lang="fr-FR" baseline="30000" dirty="0" smtClean="0"/>
              <a:t>ième</a:t>
            </a:r>
            <a:r>
              <a:rPr lang="fr-FR" dirty="0" smtClean="0"/>
              <a:t> Cadette Arc à Poulies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675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1116</TotalTime>
  <Words>862</Words>
  <Application>Microsoft Office PowerPoint</Application>
  <PresentationFormat>Personnalisé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Parallaxe</vt:lpstr>
      <vt:lpstr>COMMISSION SPORTIVE CRTAO </vt:lpstr>
      <vt:lpstr>Commission sportive CRTAO  Assemblée Générale Saison 2021</vt:lpstr>
      <vt:lpstr>1/Fonctionnement de la commission </vt:lpstr>
      <vt:lpstr>2/Bilan SAISON 2020/2021</vt:lpstr>
      <vt:lpstr>2/Bilan Saison 2020/2021 Actions en Occitanie</vt:lpstr>
      <vt:lpstr>2/Bilan Saison 2020/2021 Actions en Occitanie</vt:lpstr>
      <vt:lpstr>2/Bilan Saison 2020/2021 Actions en Occitanie</vt:lpstr>
      <vt:lpstr>2/Bilan Saison 2020/2021 Palmarès International</vt:lpstr>
      <vt:lpstr>2/Bilan Saison 2020/2021 Palmarès National </vt:lpstr>
      <vt:lpstr>2/Bilan Saison 2020/2021 Palmarès National</vt:lpstr>
      <vt:lpstr>2/Bilan Saison 2020/2021 Palmarès National</vt:lpstr>
      <vt:lpstr>3/Haut Niveau </vt:lpstr>
      <vt:lpstr>3/Haut Niveau </vt:lpstr>
      <vt:lpstr>4/Saison Extérieure 2022</vt:lpstr>
      <vt:lpstr>4/Saison Extérieure 2022</vt:lpstr>
      <vt:lpstr>4/Saison Extérieure 2022</vt:lpstr>
      <vt:lpstr>4/Saison Extérieure 2022</vt:lpstr>
      <vt:lpstr>4/ Saison Extérieure 2022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SORTIVE CRTAO</dc:title>
  <dc:creator>Utilisateur</dc:creator>
  <cp:lastModifiedBy>ACN</cp:lastModifiedBy>
  <cp:revision>106</cp:revision>
  <dcterms:created xsi:type="dcterms:W3CDTF">2018-01-08T13:46:41Z</dcterms:created>
  <dcterms:modified xsi:type="dcterms:W3CDTF">2022-02-18T15:49:36Z</dcterms:modified>
</cp:coreProperties>
</file>